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256" r:id="rId5"/>
    <p:sldId id="290" r:id="rId6"/>
    <p:sldId id="291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29/04/2024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29/04/2024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99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3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33" y="1918713"/>
            <a:ext cx="7386295" cy="3874418"/>
          </a:xfrm>
        </p:spPr>
        <p:txBody>
          <a:bodyPr rtlCol="0" anchor="b">
            <a:normAutofit/>
          </a:bodyPr>
          <a:lstStyle/>
          <a:p>
            <a:pPr rtl="0">
              <a:spcBef>
                <a:spcPts val="0"/>
              </a:spcBef>
            </a:pPr>
            <a:r>
              <a:rPr lang="it-IT" sz="4000" b="1" dirty="0">
                <a:latin typeface="+mn-lt"/>
              </a:rPr>
              <a:t>Mobile design</a:t>
            </a:r>
            <a:br>
              <a:rPr lang="it-IT" sz="2600" dirty="0">
                <a:latin typeface="+mn-lt"/>
              </a:rPr>
            </a:b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mobile programming and multimedia</a:t>
            </a:r>
            <a:br>
              <a:rPr lang="it-IT" sz="2600" dirty="0">
                <a:latin typeface="+mn-lt"/>
              </a:rPr>
            </a:br>
            <a:br>
              <a:rPr lang="it-IT" sz="2600" dirty="0">
                <a:latin typeface="+mn-lt"/>
              </a:rPr>
            </a:br>
            <a:r>
              <a:rPr lang="it-IT" sz="2600" dirty="0" err="1">
                <a:latin typeface="+mn-lt"/>
              </a:rPr>
              <a:t>M.Sc</a:t>
            </a:r>
            <a:r>
              <a:rPr lang="it-IT" sz="2600" dirty="0">
                <a:latin typeface="+mn-lt"/>
              </a:rPr>
              <a:t>. in Computer Science</a:t>
            </a: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2023/2024</a:t>
            </a:r>
            <a:br>
              <a:rPr lang="it-IT" sz="2600" dirty="0">
                <a:latin typeface="+mn-lt"/>
              </a:rPr>
            </a:b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Michael Amista’ (2122865)</a:t>
            </a: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Sebastiano Sanson (2130917)</a:t>
            </a:r>
          </a:p>
        </p:txBody>
      </p:sp>
      <p:pic>
        <p:nvPicPr>
          <p:cNvPr id="1026" name="Picture 2" descr="Concorso diplomati università Padova 2023, bando da 50 posti">
            <a:extLst>
              <a:ext uri="{FF2B5EF4-FFF2-40B4-BE49-F238E27FC236}">
                <a16:creationId xmlns:a16="http://schemas.microsoft.com/office/drawing/2014/main" id="{C5084585-7BD3-0643-ABA1-EDB43723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556" y="485120"/>
            <a:ext cx="3171825" cy="143359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egnaposto numero diapositiva 10">
            <a:extLst>
              <a:ext uri="{FF2B5EF4-FFF2-40B4-BE49-F238E27FC236}">
                <a16:creationId xmlns:a16="http://schemas.microsoft.com/office/drawing/2014/main" id="{A9DD49E9-8FD6-C78E-61B9-D1D6B98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889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</a:t>
            </a:fld>
            <a:r>
              <a:rPr lang="it-IT" dirty="0"/>
              <a:t>/3</a:t>
            </a:r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F7B2170-B015-7F81-AAB5-547492D1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794" y="1121267"/>
            <a:ext cx="2306029" cy="5124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 descr="Immagine che contiene testo, elettronica, schermata, Sito Web&#10;&#10;Descrizione generata automaticamente">
            <a:extLst>
              <a:ext uri="{FF2B5EF4-FFF2-40B4-BE49-F238E27FC236}">
                <a16:creationId xmlns:a16="http://schemas.microsoft.com/office/drawing/2014/main" id="{82BAE1BE-DFC9-0D10-8BDD-9945C3C07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440" y="1121268"/>
            <a:ext cx="2306029" cy="5124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D6A0CE-67CE-8E76-8977-6992172BD203}"/>
              </a:ext>
            </a:extLst>
          </p:cNvPr>
          <p:cNvSpPr txBox="1"/>
          <p:nvPr/>
        </p:nvSpPr>
        <p:spPr>
          <a:xfrm>
            <a:off x="644362" y="990476"/>
            <a:ext cx="3430753" cy="562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GB" dirty="0"/>
              <a:t>Main problems: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carousel management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conflict with OS gestures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loss of the bottom menu in internal pages</a:t>
            </a:r>
          </a:p>
          <a:p>
            <a:pPr marL="285750" indent="-285750">
              <a:buFontTx/>
              <a:buChar char="-"/>
            </a:pPr>
            <a:r>
              <a:rPr lang="en-GB" dirty="0"/>
              <a:t>dangerous operations in the comfort zone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>
              <a:spcAft>
                <a:spcPts val="800"/>
              </a:spcAft>
            </a:pPr>
            <a:r>
              <a:rPr lang="en-GB" dirty="0"/>
              <a:t>Some solutions: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provide carousel information using another approach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delete problematic gestures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include the bottom menu on all pages</a:t>
            </a:r>
          </a:p>
          <a:p>
            <a:pPr marL="285750" indent="-285750">
              <a:buFontTx/>
              <a:buChar char="-"/>
            </a:pPr>
            <a:r>
              <a:rPr lang="en-GB" dirty="0"/>
              <a:t>move dangerous operations outside the comfort zone</a:t>
            </a:r>
          </a:p>
          <a:p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2F50A1-2816-9DE4-37DD-47A93AD309EA}"/>
              </a:ext>
            </a:extLst>
          </p:cNvPr>
          <p:cNvSpPr txBox="1"/>
          <p:nvPr/>
        </p:nvSpPr>
        <p:spPr>
          <a:xfrm>
            <a:off x="644362" y="105748"/>
            <a:ext cx="5505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NEGATIVE DESIGN: ITALO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egnaposto numero diapositiva 10">
            <a:extLst>
              <a:ext uri="{FF2B5EF4-FFF2-40B4-BE49-F238E27FC236}">
                <a16:creationId xmlns:a16="http://schemas.microsoft.com/office/drawing/2014/main" id="{A9DD49E9-8FD6-C78E-61B9-D1D6B98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889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</a:t>
            </a:fld>
            <a:r>
              <a:rPr lang="it-IT" dirty="0"/>
              <a:t>/3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2F50A1-2816-9DE4-37DD-47A93AD309EA}"/>
              </a:ext>
            </a:extLst>
          </p:cNvPr>
          <p:cNvSpPr txBox="1"/>
          <p:nvPr/>
        </p:nvSpPr>
        <p:spPr>
          <a:xfrm>
            <a:off x="644362" y="105748"/>
            <a:ext cx="5505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POSITIVE DESIGN: TAPO</a:t>
            </a:r>
            <a:endParaRPr lang="it-IT" sz="3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E48332-E597-D3B2-7923-462E807085D6}"/>
              </a:ext>
            </a:extLst>
          </p:cNvPr>
          <p:cNvSpPr txBox="1"/>
          <p:nvPr/>
        </p:nvSpPr>
        <p:spPr>
          <a:xfrm>
            <a:off x="644362" y="990476"/>
            <a:ext cx="3258335" cy="2757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GB" dirty="0"/>
              <a:t>Positive aspects: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follows the principle: “content on top”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tool bar on the bottom (following iOS guidelines)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just-in-time interfaces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gestures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endParaRPr lang="en-GB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AB7C713-EF7B-E38D-1B62-84AF899D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47" y="1121258"/>
            <a:ext cx="2306029" cy="5124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7317821-228B-4B44-D2EF-8E02A753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455" y="1121258"/>
            <a:ext cx="2306029" cy="5124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7FD988-E0AC-8CAE-76F6-3F0F8782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264" y="1121258"/>
            <a:ext cx="2306029" cy="5124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4680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sharepoint/v3"/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230e9df3-be65-4c73-a93b-d1236ebd677e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120</Words>
  <Application>Microsoft Office PowerPoint</Application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Monolinea</vt:lpstr>
      <vt:lpstr>Mobile design  mobile programming and multimedia  M.Sc. in Computer Science 2023/2024  Michael Amista’ (2122865) Sebastiano Sanson (2130917)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AND MULTIMEDIA</dc:title>
  <dc:creator>Michael Amista'</dc:creator>
  <cp:lastModifiedBy>Michael Amista'</cp:lastModifiedBy>
  <cp:revision>11</cp:revision>
  <dcterms:created xsi:type="dcterms:W3CDTF">2024-04-19T20:12:42Z</dcterms:created>
  <dcterms:modified xsi:type="dcterms:W3CDTF">2024-04-29T10:19:52Z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