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8"/>
  </p:notesMasterIdLst>
  <p:handoutMasterIdLst>
    <p:handoutMasterId r:id="rId9"/>
  </p:handoutMasterIdLst>
  <p:sldIdLst>
    <p:sldId id="256" r:id="rId5"/>
    <p:sldId id="290" r:id="rId6"/>
    <p:sldId id="291" r:id="rId7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t>28/04/2024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28/04/2024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42955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69988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8633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uto d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4 person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3248" y="5084524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692980" y="5099206"/>
            <a:ext cx="213575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83644" y="5099206"/>
            <a:ext cx="2123743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03525" y="5084524"/>
            <a:ext cx="2123742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l team di 8 pers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immagine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7" name="Segnaposto immagine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18" name="Segnaposto immagine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Autofit/>
          </a:bodyPr>
          <a:lstStyle>
            <a:lvl1pPr marL="0" indent="0" algn="l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19" name="Segnaposto immagine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6" name="Segnaposto tes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7" name="Segnaposto tes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8" name="Segnaposto tes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5" name="Segnaposto tes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5" name="Segnaposto immagine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immagine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7" name="Segnaposto immagine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2pPr>
          </a:lstStyle>
          <a:p>
            <a:pPr lvl="0" rtl="0"/>
            <a:r>
              <a:rPr lang="it-IT" noProof="0"/>
              <a:t>Fare clic sull'icona per inserire un'immagine</a:t>
            </a:r>
          </a:p>
        </p:txBody>
      </p:sp>
      <p:sp>
        <p:nvSpPr>
          <p:cNvPr id="58" name="Segnaposto immagine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4" name="Segnaposto tes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2" name="Segnaposto tes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59" name="Segnaposto tes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3" name="Segnaposto tes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0" name="Segnaposto tes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4" name="Segnaposto tes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1" name="Segnaposto tes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65" name="Segnaposto tes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bg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iepi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Segnaposto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iusura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6" name="Elemento gra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Segnaposto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lemento gra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IL TITOLO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7" name="Segnaposto tes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8" name="Segnaposto tes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4" name="Segnaposto tes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5" name="Segnaposto tes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8256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6" name="Segnaposto tes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sp>
        <p:nvSpPr>
          <p:cNvPr id="37" name="Segnaposto tes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Fai clic per modificare lo stile del testo dello schema.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nettore dirit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55823" y="6356350"/>
            <a:ext cx="1808712" cy="365125"/>
          </a:xfrm>
        </p:spPr>
        <p:txBody>
          <a:bodyPr rtlCol="0"/>
          <a:lstStyle>
            <a:lvl1pPr algn="l"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64D564EB-CA78-42C6-AD76-3C4E7B3AEA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CFFBB3A-BDCF-4878-8D04-E8BB9A050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zion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egnaposto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0" name="Segnaposto piè di pagina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1" name="Segnaposto numero diapositiva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uto t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 IL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IL TESTO DELLO SCHEMA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t>‹N›</a:t>
            </a:fld>
            <a:endParaRPr lang="it-IT" noProof="0"/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92" r:id="rId13"/>
    <p:sldLayoutId id="2147483681" r:id="rId14"/>
    <p:sldLayoutId id="2147483674" r:id="rId15"/>
    <p:sldLayoutId id="2147483675" r:id="rId16"/>
    <p:sldLayoutId id="2147483696" r:id="rId17"/>
    <p:sldLayoutId id="2147483677" r:id="rId18"/>
    <p:sldLayoutId id="2147483678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32.jpeg"/><Relationship Id="rId4" Type="http://schemas.openxmlformats.org/officeDocument/2006/relationships/image" Target="../media/image3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233" y="1918713"/>
            <a:ext cx="7386295" cy="3874418"/>
          </a:xfrm>
        </p:spPr>
        <p:txBody>
          <a:bodyPr rtlCol="0" anchor="b">
            <a:normAutofit/>
          </a:bodyPr>
          <a:lstStyle/>
          <a:p>
            <a:pPr rtl="0">
              <a:spcBef>
                <a:spcPts val="0"/>
              </a:spcBef>
            </a:pPr>
            <a:r>
              <a:rPr lang="it-IT" sz="4000" b="1" dirty="0">
                <a:latin typeface="+mn-lt"/>
              </a:rPr>
              <a:t>Mobile design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mobile programming and multimedia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 err="1">
                <a:latin typeface="+mn-lt"/>
              </a:rPr>
              <a:t>M.Sc</a:t>
            </a:r>
            <a:r>
              <a:rPr lang="it-IT" sz="2600" dirty="0">
                <a:latin typeface="+mn-lt"/>
              </a:rPr>
              <a:t>. in Computer Science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2023/2024</a:t>
            </a:r>
            <a:br>
              <a:rPr lang="it-IT" sz="2600" dirty="0">
                <a:latin typeface="+mn-lt"/>
              </a:rPr>
            </a:b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Michael Amista’ (2122865)</a:t>
            </a:r>
            <a:br>
              <a:rPr lang="it-IT" sz="2600" dirty="0">
                <a:latin typeface="+mn-lt"/>
              </a:rPr>
            </a:br>
            <a:r>
              <a:rPr lang="it-IT" sz="2600" dirty="0">
                <a:latin typeface="+mn-lt"/>
              </a:rPr>
              <a:t>Sebastiano Sanson (2130917)</a:t>
            </a:r>
          </a:p>
        </p:txBody>
      </p:sp>
      <p:pic>
        <p:nvPicPr>
          <p:cNvPr id="1026" name="Picture 2" descr="Concorso diplomati università Padova 2023, bando da 50 posti">
            <a:extLst>
              <a:ext uri="{FF2B5EF4-FFF2-40B4-BE49-F238E27FC236}">
                <a16:creationId xmlns:a16="http://schemas.microsoft.com/office/drawing/2014/main" id="{C5084585-7BD3-0643-ABA1-EDB437236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556" y="485120"/>
            <a:ext cx="3171825" cy="143359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2</a:t>
            </a:fld>
            <a:r>
              <a:rPr lang="it-IT" dirty="0"/>
              <a:t>/3</a:t>
            </a:r>
          </a:p>
        </p:txBody>
      </p:sp>
      <p:pic>
        <p:nvPicPr>
          <p:cNvPr id="4" name="Immagine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2F7B2170-B015-7F81-AAB5-547492D18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9794" y="1121267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Immagine 4" descr="Immagine che contiene testo, elettronica, schermata, Sito Web&#10;&#10;Descrizione generata automaticamente">
            <a:extLst>
              <a:ext uri="{FF2B5EF4-FFF2-40B4-BE49-F238E27FC236}">
                <a16:creationId xmlns:a16="http://schemas.microsoft.com/office/drawing/2014/main" id="{82BAE1BE-DFC9-0D10-8BDD-9945C3C07E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9440" y="1121268"/>
            <a:ext cx="2306029" cy="51245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DFD6A0CE-67CE-8E76-8977-6992172BD203}"/>
              </a:ext>
            </a:extLst>
          </p:cNvPr>
          <p:cNvSpPr txBox="1"/>
          <p:nvPr/>
        </p:nvSpPr>
        <p:spPr>
          <a:xfrm>
            <a:off x="644362" y="990476"/>
            <a:ext cx="3258335" cy="562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/>
              <a:t>Main problems: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carousel management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conflict with OS gestures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loss of the bottom menu in internal pages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dangerous operations in the comfort zone</a:t>
            </a:r>
          </a:p>
          <a:p>
            <a:pPr marL="285750" indent="-285750">
              <a:buFontTx/>
              <a:buChar char="-"/>
            </a:pPr>
            <a:endParaRPr lang="en-GB" dirty="0"/>
          </a:p>
          <a:p>
            <a:pPr>
              <a:spcAft>
                <a:spcPts val="800"/>
              </a:spcAft>
            </a:pPr>
            <a:r>
              <a:rPr lang="en-GB" dirty="0"/>
              <a:t>Some solutions: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use buttons to provide carousel information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delete problematic gestures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include the bottom menu across all pages</a:t>
            </a:r>
          </a:p>
          <a:p>
            <a:pPr marL="285750" indent="-285750">
              <a:buFontTx/>
              <a:buChar char="-"/>
            </a:pPr>
            <a:r>
              <a:rPr lang="en-GB" dirty="0"/>
              <a:t>move dangerous operations outside the comfort zone</a:t>
            </a:r>
          </a:p>
          <a:p>
            <a:endParaRPr lang="en-GB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NEGATIVE DESIGN: ITALO</a:t>
            </a:r>
            <a:endParaRPr lang="it-IT" sz="3200" dirty="0"/>
          </a:p>
        </p:txBody>
      </p:sp>
    </p:spTree>
    <p:extLst>
      <p:ext uri="{BB962C8B-B14F-4D97-AF65-F5344CB8AC3E}">
        <p14:creationId xmlns:p14="http://schemas.microsoft.com/office/powerpoint/2010/main" val="1177824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egnaposto numero diapositiva 10">
            <a:extLst>
              <a:ext uri="{FF2B5EF4-FFF2-40B4-BE49-F238E27FC236}">
                <a16:creationId xmlns:a16="http://schemas.microsoft.com/office/drawing/2014/main" id="{A9DD49E9-8FD6-C78E-61B9-D1D6B98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9889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it-IT" smtClean="0"/>
              <a:pPr rtl="0"/>
              <a:t>3</a:t>
            </a:fld>
            <a:r>
              <a:rPr lang="it-IT" dirty="0"/>
              <a:t>/3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012F50A1-2816-9DE4-37DD-47A93AD309EA}"/>
              </a:ext>
            </a:extLst>
          </p:cNvPr>
          <p:cNvSpPr txBox="1"/>
          <p:nvPr/>
        </p:nvSpPr>
        <p:spPr>
          <a:xfrm>
            <a:off x="644362" y="105748"/>
            <a:ext cx="55052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 b="1" dirty="0"/>
              <a:t>POSITIVE DESIGN: TAPO</a:t>
            </a:r>
            <a:endParaRPr lang="it-IT" sz="32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41E48332-E597-D3B2-7923-462E807085D6}"/>
              </a:ext>
            </a:extLst>
          </p:cNvPr>
          <p:cNvSpPr txBox="1"/>
          <p:nvPr/>
        </p:nvSpPr>
        <p:spPr>
          <a:xfrm>
            <a:off x="644362" y="990476"/>
            <a:ext cx="3258335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GB" dirty="0"/>
              <a:t>Positive aspects: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Follows the principle: “content on top”</a:t>
            </a:r>
          </a:p>
          <a:p>
            <a:pPr marL="285750" indent="-285750">
              <a:spcAft>
                <a:spcPts val="800"/>
              </a:spcAft>
              <a:buFontTx/>
              <a:buChar char="-"/>
            </a:pPr>
            <a:r>
              <a:rPr lang="en-GB" dirty="0"/>
              <a:t>Just-in-time interfaces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r>
              <a:rPr lang="en-GB" dirty="0"/>
              <a:t>Gestures</a:t>
            </a:r>
          </a:p>
          <a:p>
            <a:pPr marL="285750" indent="-285750">
              <a:spcAft>
                <a:spcPts val="300"/>
              </a:spcAft>
              <a:buFontTx/>
              <a:buChar char="-"/>
            </a:pPr>
            <a:endParaRPr lang="en-GB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AB7C713-EF7B-E38D-1B62-84AF899D46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647" y="1121258"/>
            <a:ext cx="2306029" cy="5124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7317821-228B-4B44-D2EF-8E02A753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455" y="1121258"/>
            <a:ext cx="2306029" cy="5124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07FD988-E0AC-8CAE-76F6-3F0F8782A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3264" y="1121258"/>
            <a:ext cx="2306029" cy="5124509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4680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a">
  <a:themeElements>
    <a:clrScheme name="Custom 16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BF4EF"/>
      </a:accent1>
      <a:accent2>
        <a:srgbClr val="F7F6F3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329037_TF56180624_Win32" id="{D3997735-0022-4ADB-B481-82DB79589012}" vid="{D160C44F-0E59-43D7-A4EF-160DF92B4A1B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4CF2EF3-001F-4BE9-81B3-86ECBBF942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http://schemas.microsoft.com/sharepoint/v3"/>
    <ds:schemaRef ds:uri="http://schemas.microsoft.com/office/2006/documentManagement/types"/>
    <ds:schemaRef ds:uri="http://purl.org/dc/terms/"/>
    <ds:schemaRef ds:uri="230e9df3-be65-4c73-a93b-d1236ebd677e"/>
    <ds:schemaRef ds:uri="16c05727-aa75-4e4a-9b5f-8a80a1165891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51</TotalTime>
  <Words>110</Words>
  <Application>Microsoft Office PowerPoint</Application>
  <PresentationFormat>Widescreen</PresentationFormat>
  <Paragraphs>23</Paragraphs>
  <Slides>3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Tenorite</vt:lpstr>
      <vt:lpstr>Monolinea</vt:lpstr>
      <vt:lpstr>Mobile design  mobile programming and multimedia  M.Sc. in Computer Science 2023/2024  Michael Amista’ (2122865) Sebastiano Sanson (2130917)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PROGRAMMING AND MULTIMEDIA</dc:title>
  <dc:creator>Michael Amista'</dc:creator>
  <cp:lastModifiedBy>Michael Amista'</cp:lastModifiedBy>
  <cp:revision>8</cp:revision>
  <dcterms:created xsi:type="dcterms:W3CDTF">2024-04-19T20:12:42Z</dcterms:created>
  <dcterms:modified xsi:type="dcterms:W3CDTF">2024-04-28T13:42:41Z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