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8"/>
  </p:notesMasterIdLst>
  <p:handoutMasterIdLst>
    <p:handoutMasterId r:id="rId9"/>
  </p:handoutMasterIdLst>
  <p:sldIdLst>
    <p:sldId id="256" r:id="rId5"/>
    <p:sldId id="290" r:id="rId6"/>
    <p:sldId id="291" r:id="rId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21/04/2024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21/04/2024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998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33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uto d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4 pers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8 pers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5" name="Segnaposto immagin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immagin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2" name="Segnaposto tes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9" name="Segnaposto tes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3" name="Segnaposto tes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0" name="Segnaposto tes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4" name="Segnaposto tes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5" name="Segnaposto tes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Segnaposto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emento gra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IL TITOLO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tes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5" name="Segnaposto tes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6" name="Segnaposto tes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7" name="Segnaposto tes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33" y="1918713"/>
            <a:ext cx="7386295" cy="3874418"/>
          </a:xfrm>
        </p:spPr>
        <p:txBody>
          <a:bodyPr rtlCol="0" anchor="b">
            <a:normAutofit/>
          </a:bodyPr>
          <a:lstStyle/>
          <a:p>
            <a:pPr rtl="0"/>
            <a:r>
              <a:rPr lang="it-IT" sz="4000" b="1" dirty="0">
                <a:latin typeface="+mn-lt"/>
              </a:rPr>
              <a:t>Mobile design</a:t>
            </a:r>
            <a:br>
              <a:rPr lang="it-IT" sz="2600" dirty="0">
                <a:latin typeface="+mn-lt"/>
              </a:rPr>
            </a:br>
            <a:br>
              <a:rPr lang="it-IT" sz="2600" dirty="0">
                <a:latin typeface="+mn-lt"/>
              </a:rPr>
            </a:br>
            <a:r>
              <a:rPr lang="it-IT" sz="2600" dirty="0">
                <a:latin typeface="+mn-lt"/>
              </a:rPr>
              <a:t>mobile programming and multimedia</a:t>
            </a:r>
            <a:br>
              <a:rPr lang="it-IT" sz="2600" dirty="0">
                <a:latin typeface="+mn-lt"/>
              </a:rPr>
            </a:br>
            <a:br>
              <a:rPr lang="it-IT" sz="2600" dirty="0">
                <a:latin typeface="+mn-lt"/>
              </a:rPr>
            </a:br>
            <a:r>
              <a:rPr lang="it-IT" sz="2600" dirty="0" err="1">
                <a:latin typeface="+mn-lt"/>
              </a:rPr>
              <a:t>M.Sc</a:t>
            </a:r>
            <a:r>
              <a:rPr lang="it-IT" sz="2600" dirty="0">
                <a:latin typeface="+mn-lt"/>
              </a:rPr>
              <a:t>. in Computer Science</a:t>
            </a:r>
            <a:br>
              <a:rPr lang="it-IT" sz="2600" dirty="0">
                <a:latin typeface="+mn-lt"/>
              </a:rPr>
            </a:br>
            <a:r>
              <a:rPr lang="it-IT" sz="2600" dirty="0">
                <a:latin typeface="+mn-lt"/>
              </a:rPr>
              <a:t>2023/2024</a:t>
            </a:r>
            <a:br>
              <a:rPr lang="it-IT" sz="2600" dirty="0">
                <a:latin typeface="+mn-lt"/>
              </a:rPr>
            </a:br>
            <a:br>
              <a:rPr lang="it-IT" sz="2600" dirty="0">
                <a:latin typeface="+mn-lt"/>
              </a:rPr>
            </a:br>
            <a:r>
              <a:rPr lang="it-IT" sz="2600" dirty="0">
                <a:latin typeface="+mn-lt"/>
              </a:rPr>
              <a:t>Michael Amista’ (2122865)</a:t>
            </a:r>
            <a:br>
              <a:rPr lang="it-IT" sz="2600" dirty="0">
                <a:latin typeface="+mn-lt"/>
              </a:rPr>
            </a:br>
            <a:r>
              <a:rPr lang="it-IT" sz="2600" dirty="0">
                <a:latin typeface="+mn-lt"/>
              </a:rPr>
              <a:t>Sebastiano Sanson (2130917)</a:t>
            </a:r>
          </a:p>
        </p:txBody>
      </p:sp>
      <p:pic>
        <p:nvPicPr>
          <p:cNvPr id="1026" name="Picture 2" descr="Concorso diplomati università Padova 2023, bando da 50 posti">
            <a:extLst>
              <a:ext uri="{FF2B5EF4-FFF2-40B4-BE49-F238E27FC236}">
                <a16:creationId xmlns:a16="http://schemas.microsoft.com/office/drawing/2014/main" id="{C5084585-7BD3-0643-ABA1-EDB437236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6233" y="485120"/>
            <a:ext cx="3171825" cy="143359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egnaposto numero diapositiva 10">
            <a:extLst>
              <a:ext uri="{FF2B5EF4-FFF2-40B4-BE49-F238E27FC236}">
                <a16:creationId xmlns:a16="http://schemas.microsoft.com/office/drawing/2014/main" id="{A9DD49E9-8FD6-C78E-61B9-D1D6B982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889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</a:t>
            </a:fld>
            <a:r>
              <a:rPr lang="it-IT" dirty="0"/>
              <a:t>/3</a:t>
            </a:r>
          </a:p>
        </p:txBody>
      </p:sp>
      <p:pic>
        <p:nvPicPr>
          <p:cNvPr id="4" name="Immagine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2F7B2170-B015-7F81-AAB5-547492D18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794" y="1121267"/>
            <a:ext cx="2306029" cy="51245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magine 4" descr="Immagine che contiene testo, elettronica, schermata, Sito Web&#10;&#10;Descrizione generata automaticamente">
            <a:extLst>
              <a:ext uri="{FF2B5EF4-FFF2-40B4-BE49-F238E27FC236}">
                <a16:creationId xmlns:a16="http://schemas.microsoft.com/office/drawing/2014/main" id="{82BAE1BE-DFC9-0D10-8BDD-9945C3C07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440" y="1121268"/>
            <a:ext cx="2306029" cy="51245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D6A0CE-67CE-8E76-8977-6992172BD203}"/>
              </a:ext>
            </a:extLst>
          </p:cNvPr>
          <p:cNvSpPr txBox="1"/>
          <p:nvPr/>
        </p:nvSpPr>
        <p:spPr>
          <a:xfrm>
            <a:off x="644362" y="990476"/>
            <a:ext cx="325833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dirty="0"/>
              <a:t>Main problems: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en-GB" dirty="0"/>
              <a:t>carousel management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en-GB" dirty="0"/>
              <a:t>conflict with OS gestures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en-GB" dirty="0"/>
              <a:t>loss of the bottom menu in internal pages</a:t>
            </a:r>
          </a:p>
          <a:p>
            <a:pPr marL="285750" indent="-285750">
              <a:buFontTx/>
              <a:buChar char="-"/>
            </a:pPr>
            <a:r>
              <a:rPr lang="en-GB" dirty="0"/>
              <a:t>dangerous operations in the comfort zone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>
              <a:spcAft>
                <a:spcPts val="300"/>
              </a:spcAft>
            </a:pPr>
            <a:r>
              <a:rPr lang="en-GB" dirty="0"/>
              <a:t>Some solutions: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en-GB" dirty="0"/>
              <a:t>use buttons to provide carousel information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en-GB" dirty="0"/>
              <a:t>delete problematic gestures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en-GB" dirty="0"/>
              <a:t>include the bottom menu across all pages</a:t>
            </a:r>
          </a:p>
          <a:p>
            <a:pPr marL="285750" indent="-285750">
              <a:buFontTx/>
              <a:buChar char="-"/>
            </a:pPr>
            <a:r>
              <a:rPr lang="en-GB" dirty="0"/>
              <a:t>move dangerous operations outside the comfort zone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endParaRPr lang="en-GB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2F50A1-2816-9DE4-37DD-47A93AD309EA}"/>
              </a:ext>
            </a:extLst>
          </p:cNvPr>
          <p:cNvSpPr txBox="1"/>
          <p:nvPr/>
        </p:nvSpPr>
        <p:spPr>
          <a:xfrm>
            <a:off x="644362" y="105748"/>
            <a:ext cx="5505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NEGATIVE DESIGN: ITALO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egnaposto numero diapositiva 10">
            <a:extLst>
              <a:ext uri="{FF2B5EF4-FFF2-40B4-BE49-F238E27FC236}">
                <a16:creationId xmlns:a16="http://schemas.microsoft.com/office/drawing/2014/main" id="{A9DD49E9-8FD6-C78E-61B9-D1D6B982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889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</a:t>
            </a:fld>
            <a:r>
              <a:rPr lang="it-IT" dirty="0"/>
              <a:t>/3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2F50A1-2816-9DE4-37DD-47A93AD309EA}"/>
              </a:ext>
            </a:extLst>
          </p:cNvPr>
          <p:cNvSpPr txBox="1"/>
          <p:nvPr/>
        </p:nvSpPr>
        <p:spPr>
          <a:xfrm>
            <a:off x="644362" y="105748"/>
            <a:ext cx="5505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POSITIVE DESIGN: APP_NAME</a:t>
            </a:r>
            <a:endParaRPr lang="it-IT" sz="32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E48332-E597-D3B2-7923-462E807085D6}"/>
              </a:ext>
            </a:extLst>
          </p:cNvPr>
          <p:cNvSpPr txBox="1"/>
          <p:nvPr/>
        </p:nvSpPr>
        <p:spPr>
          <a:xfrm>
            <a:off x="644362" y="990476"/>
            <a:ext cx="325833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GB" dirty="0"/>
              <a:t>Positive aspects: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en-GB" dirty="0"/>
              <a:t>…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3046805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7_TF56180624_Win32" id="{D3997735-0022-4ADB-B481-82DB79589012}" vid="{D160C44F-0E59-43D7-A4EF-160DF92B4A1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37</TotalTime>
  <Words>101</Words>
  <Application>Microsoft Office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Tenorite</vt:lpstr>
      <vt:lpstr>Monolinea</vt:lpstr>
      <vt:lpstr>Mobile design  mobile programming and multimedia  M.Sc. in Computer Science 2023/2024  Michael Amista’ (2122865) Sebastiano Sanson (2130917)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AND MULTIMEDIA</dc:title>
  <dc:creator>Michael Amista'</dc:creator>
  <cp:lastModifiedBy>Michael Amista'</cp:lastModifiedBy>
  <cp:revision>7</cp:revision>
  <dcterms:created xsi:type="dcterms:W3CDTF">2024-04-19T20:12:42Z</dcterms:created>
  <dcterms:modified xsi:type="dcterms:W3CDTF">2024-04-21T08:24:33Z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