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90" r:id="rId6"/>
    <p:sldId id="29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19/04/2024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19/04/2024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9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" y="1918713"/>
            <a:ext cx="7386295" cy="3874418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000" b="1" dirty="0">
                <a:latin typeface="+mn-lt"/>
              </a:rPr>
              <a:t>Mobile design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mobile programming and multimedia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 err="1">
                <a:latin typeface="+mn-lt"/>
              </a:rPr>
              <a:t>M.Sc</a:t>
            </a:r>
            <a:r>
              <a:rPr lang="it-IT" sz="2600" dirty="0">
                <a:latin typeface="+mn-lt"/>
              </a:rPr>
              <a:t>. in Computer Science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2023/2024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Michael Amista’ (2122865)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Sebastiano Sanson (2130917)</a:t>
            </a:r>
          </a:p>
        </p:txBody>
      </p:sp>
      <p:pic>
        <p:nvPicPr>
          <p:cNvPr id="1026" name="Picture 2" descr="Concorso diplomati università Padova 2023, bando da 50 posti">
            <a:extLst>
              <a:ext uri="{FF2B5EF4-FFF2-40B4-BE49-F238E27FC236}">
                <a16:creationId xmlns:a16="http://schemas.microsoft.com/office/drawing/2014/main" id="{C5084585-7BD3-0643-ABA1-EDB4372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33" y="485120"/>
            <a:ext cx="3171825" cy="14335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r>
              <a:rPr lang="it-IT" dirty="0"/>
              <a:t>/3</a:t>
            </a:r>
          </a:p>
        </p:txBody>
      </p:sp>
      <p:pic>
        <p:nvPicPr>
          <p:cNvPr id="3" name="Immagine 2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9AB5536C-8002-3185-EDC6-75F5937A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01" y="1121269"/>
            <a:ext cx="2306028" cy="51245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F7B2170-B015-7F81-AAB5-547492D18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7060" y="1121269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, elettronica, schermata, Sito Web&#10;&#10;Descrizione generata automaticamente">
            <a:extLst>
              <a:ext uri="{FF2B5EF4-FFF2-40B4-BE49-F238E27FC236}">
                <a16:creationId xmlns:a16="http://schemas.microsoft.com/office/drawing/2014/main" id="{82BAE1BE-DFC9-0D10-8BDD-9945C3C07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541" y="1121269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6A0CE-67CE-8E76-8977-6992172BD203}"/>
              </a:ext>
            </a:extLst>
          </p:cNvPr>
          <p:cNvSpPr txBox="1"/>
          <p:nvPr/>
        </p:nvSpPr>
        <p:spPr>
          <a:xfrm>
            <a:off x="644361" y="719832"/>
            <a:ext cx="3258335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/>
              <a:t>Main problems: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carousel management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conflict with OS 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loss of the bottom menu in internal pages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main operations outside the comfort zone</a:t>
            </a:r>
          </a:p>
          <a:p>
            <a:pPr marL="285750" indent="-285750">
              <a:buFontTx/>
              <a:buChar char="-"/>
            </a:pPr>
            <a:r>
              <a:rPr lang="en-GB" dirty="0"/>
              <a:t>dangerous operations in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>
              <a:spcAft>
                <a:spcPts val="300"/>
              </a:spcAft>
            </a:pPr>
            <a:r>
              <a:rPr lang="en-GB" dirty="0"/>
              <a:t>Some solutions: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use buttons to provide carousel information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delete problematic 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include the bottom menu across all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move dangerous operations outside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NEGATIVE DESIGN: ITALO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r>
              <a:rPr lang="it-IT" dirty="0"/>
              <a:t>/3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POSITIVE DESIGN: APP_NAME</a:t>
            </a:r>
            <a:endParaRPr lang="it-IT" sz="32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219A8FD-17BF-E8F4-8B54-54BD09A2D0F3}"/>
              </a:ext>
            </a:extLst>
          </p:cNvPr>
          <p:cNvSpPr txBox="1"/>
          <p:nvPr/>
        </p:nvSpPr>
        <p:spPr>
          <a:xfrm>
            <a:off x="644361" y="719832"/>
            <a:ext cx="325833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/>
              <a:t>Positive aspects: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046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</TotalTime>
  <Words>107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Monolinea</vt:lpstr>
      <vt:lpstr>Mobile design  mobile programming and multimedia  M.Sc. in Computer Science 2023/2024  Michael Amista’ (2122865) Sebastiano Sanson (2130917)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AND MULTIMEDIA</dc:title>
  <dc:creator>Michael Amista'</dc:creator>
  <cp:lastModifiedBy>Michael Amista'</cp:lastModifiedBy>
  <cp:revision>6</cp:revision>
  <dcterms:created xsi:type="dcterms:W3CDTF">2024-04-19T20:12:42Z</dcterms:created>
  <dcterms:modified xsi:type="dcterms:W3CDTF">2024-04-19T21:07:51Z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