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FC25-CC2D-46DF-8CD9-7DCEEFF0BE5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6A56-DDB0-426D-A0B9-72EA9F31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561" y="371475"/>
            <a:ext cx="3082290" cy="1162050"/>
          </a:xfrm>
          <a:prstGeom prst="rect">
            <a:avLst/>
          </a:prstGeom>
          <a:noFill/>
          <a:effectLst>
            <a:glow rad="228600">
              <a:srgbClr val="FFFFCC">
                <a:alpha val="40000"/>
              </a:srgbClr>
            </a:glow>
            <a:outerShdw blurRad="50800" dist="50800" dir="5400000" algn="ctr" rotWithShape="0">
              <a:srgbClr val="FFFF00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883" y="5504424"/>
            <a:ext cx="4914968" cy="1127760"/>
          </a:xfrm>
          <a:prstGeom prst="rect">
            <a:avLst/>
          </a:prstGeom>
          <a:effectLst>
            <a:glow rad="228600">
              <a:srgbClr val="CCFFCC">
                <a:alpha val="40000"/>
              </a:srgbClr>
            </a:glow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0" y="1895475"/>
            <a:ext cx="2686358" cy="2635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4900358"/>
            <a:ext cx="1752544" cy="1738128"/>
          </a:xfrm>
          <a:prstGeom prst="rect">
            <a:avLst/>
          </a:prstGeom>
          <a:effectLst>
            <a:glow rad="228600">
              <a:schemeClr val="accent1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9058" y="228846"/>
            <a:ext cx="1743355" cy="1717688"/>
          </a:xfrm>
          <a:prstGeom prst="rect">
            <a:avLst/>
          </a:prstGeom>
          <a:effectLst>
            <a:glow rad="228600">
              <a:schemeClr val="accent1">
                <a:lumMod val="40000"/>
                <a:lumOff val="60000"/>
                <a:alpha val="40000"/>
              </a:schemeClr>
            </a:glow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7019" y="5218037"/>
            <a:ext cx="1467578" cy="1384531"/>
          </a:xfrm>
          <a:prstGeom prst="rect">
            <a:avLst/>
          </a:prstGeom>
          <a:effectLst>
            <a:glow rad="228600">
              <a:srgbClr val="FFFFCC">
                <a:alpha val="40000"/>
              </a:srgbClr>
            </a:glow>
            <a:outerShdw blurRad="50800" dist="50800" dir="5400000" algn="ctr" rotWithShape="0">
              <a:srgbClr val="FFFF00"/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 flipV="1">
            <a:off x="2225030" y="6068304"/>
            <a:ext cx="1604388" cy="4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80882" y="2195513"/>
            <a:ext cx="19718" cy="2672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36768" y="6070686"/>
            <a:ext cx="1356533" cy="95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72163" y="952500"/>
            <a:ext cx="2819400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0453688" y="1895475"/>
            <a:ext cx="49307" cy="308133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9651" y="3953926"/>
            <a:ext cx="471487" cy="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29652" y="4267318"/>
            <a:ext cx="47148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2515" y="203244"/>
            <a:ext cx="2591744" cy="92333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Python</a:t>
            </a:r>
          </a:p>
          <a:p>
            <a:pPr algn="ctr"/>
            <a:r>
              <a:rPr lang="en-US" b="1" dirty="0" smtClean="0"/>
              <a:t>Automation</a:t>
            </a:r>
          </a:p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141447" y="1574982"/>
            <a:ext cx="2428904" cy="3447098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Description</a:t>
            </a:r>
          </a:p>
          <a:p>
            <a:pPr algn="ctr"/>
            <a:endParaRPr lang="en-US" sz="1200" b="1" u="sng" dirty="0" smtClean="0"/>
          </a:p>
          <a:p>
            <a:r>
              <a:rPr lang="en-US" sz="1400" dirty="0" smtClean="0"/>
              <a:t>Python script that automates population of temperature </a:t>
            </a:r>
            <a:r>
              <a:rPr lang="en-US" sz="1400" dirty="0" err="1" smtClean="0"/>
              <a:t>normals</a:t>
            </a:r>
            <a:r>
              <a:rPr lang="en-US" sz="1400" dirty="0" smtClean="0"/>
              <a:t> for census tracts in a table.</a:t>
            </a:r>
          </a:p>
          <a:p>
            <a:endParaRPr lang="en-US" sz="1400" dirty="0"/>
          </a:p>
          <a:p>
            <a:r>
              <a:rPr lang="en-US" sz="1400" dirty="0" smtClean="0"/>
              <a:t>The script automates through each unique ID in the census tract layer, extracts the average temperature normal by overlaying a raster, adds a field in the census tract table representing the month, and populates the table.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06038" y="67390"/>
            <a:ext cx="804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Initial table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091037" y="5053402"/>
            <a:ext cx="795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Final 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64866" y="5644562"/>
            <a:ext cx="1128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Calculate average temperature </a:t>
            </a:r>
          </a:p>
          <a:p>
            <a:endParaRPr lang="en-US" sz="1000" i="1" dirty="0" smtClean="0"/>
          </a:p>
          <a:p>
            <a:pPr algn="ctr"/>
            <a:r>
              <a:rPr lang="en-US" sz="1000" i="1" dirty="0" smtClean="0"/>
              <a:t>and add result</a:t>
            </a:r>
          </a:p>
          <a:p>
            <a:pPr algn="ctr"/>
            <a:r>
              <a:rPr lang="en-US" sz="1000" i="1" dirty="0" smtClean="0"/>
              <a:t>to table</a:t>
            </a:r>
            <a:endParaRPr lang="en-US" sz="10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2369999" y="5644562"/>
            <a:ext cx="131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Mask raster over each polygon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2515" y="1342542"/>
            <a:ext cx="25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Created by: Mike </a:t>
            </a:r>
            <a:r>
              <a:rPr lang="en-US" sz="1400" dirty="0" err="1" smtClean="0"/>
              <a:t>Ivison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0686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IVISON</dc:creator>
  <cp:lastModifiedBy>MICHAEL IVISON</cp:lastModifiedBy>
  <cp:revision>15</cp:revision>
  <dcterms:created xsi:type="dcterms:W3CDTF">2020-12-31T15:57:29Z</dcterms:created>
  <dcterms:modified xsi:type="dcterms:W3CDTF">2020-12-31T21:15:42Z</dcterms:modified>
</cp:coreProperties>
</file>