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B209-390D-4218-8D3D-098FD4A93BED}" type="datetimeFigureOut">
              <a:rPr lang="de-CH" smtClean="0"/>
              <a:t>12.05.2020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A6F5-AAB0-42FA-A374-87349354D8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940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B209-390D-4218-8D3D-098FD4A93BED}" type="datetimeFigureOut">
              <a:rPr lang="de-CH" smtClean="0"/>
              <a:t>12.05.2020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A6F5-AAB0-42FA-A374-87349354D8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480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B209-390D-4218-8D3D-098FD4A93BED}" type="datetimeFigureOut">
              <a:rPr lang="de-CH" smtClean="0"/>
              <a:t>12.05.2020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A6F5-AAB0-42FA-A374-87349354D8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951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B209-390D-4218-8D3D-098FD4A93BED}" type="datetimeFigureOut">
              <a:rPr lang="de-CH" smtClean="0"/>
              <a:t>12.05.2020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A6F5-AAB0-42FA-A374-87349354D8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905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B209-390D-4218-8D3D-098FD4A93BED}" type="datetimeFigureOut">
              <a:rPr lang="de-CH" smtClean="0"/>
              <a:t>12.05.2020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A6F5-AAB0-42FA-A374-87349354D8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509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B209-390D-4218-8D3D-098FD4A93BED}" type="datetimeFigureOut">
              <a:rPr lang="de-CH" smtClean="0"/>
              <a:t>12.05.2020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A6F5-AAB0-42FA-A374-87349354D8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845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B209-390D-4218-8D3D-098FD4A93BED}" type="datetimeFigureOut">
              <a:rPr lang="de-CH" smtClean="0"/>
              <a:t>12.05.2020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A6F5-AAB0-42FA-A374-87349354D8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005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B209-390D-4218-8D3D-098FD4A93BED}" type="datetimeFigureOut">
              <a:rPr lang="de-CH" smtClean="0"/>
              <a:t>12.05.2020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A6F5-AAB0-42FA-A374-87349354D8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141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B209-390D-4218-8D3D-098FD4A93BED}" type="datetimeFigureOut">
              <a:rPr lang="de-CH" smtClean="0"/>
              <a:t>12.05.2020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A6F5-AAB0-42FA-A374-87349354D8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879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B209-390D-4218-8D3D-098FD4A93BED}" type="datetimeFigureOut">
              <a:rPr lang="de-CH" smtClean="0"/>
              <a:t>12.05.2020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A6F5-AAB0-42FA-A374-87349354D8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947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B209-390D-4218-8D3D-098FD4A93BED}" type="datetimeFigureOut">
              <a:rPr lang="de-CH" smtClean="0"/>
              <a:t>12.05.2020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A6F5-AAB0-42FA-A374-87349354D8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90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6B209-390D-4218-8D3D-098FD4A93BED}" type="datetimeFigureOut">
              <a:rPr lang="de-CH" smtClean="0"/>
              <a:t>12.05.2020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DA6F5-AAB0-42FA-A374-87349354D8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480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64090" y="855044"/>
            <a:ext cx="5584261" cy="4088549"/>
            <a:chOff x="1864090" y="855044"/>
            <a:chExt cx="5584261" cy="4088549"/>
          </a:xfrm>
        </p:grpSpPr>
        <p:sp>
          <p:nvSpPr>
            <p:cNvPr id="4" name="Oval 3"/>
            <p:cNvSpPr/>
            <p:nvPr/>
          </p:nvSpPr>
          <p:spPr>
            <a:xfrm>
              <a:off x="1864090" y="861530"/>
              <a:ext cx="2088682" cy="14603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Rituximab</a:t>
              </a:r>
              <a:r>
                <a:rPr lang="en-US" dirty="0" smtClean="0"/>
                <a:t> </a:t>
              </a:r>
              <a:r>
                <a:rPr lang="en-US" dirty="0" smtClean="0"/>
                <a:t>+ </a:t>
              </a:r>
              <a:r>
                <a:rPr lang="en-US" dirty="0" smtClean="0"/>
                <a:t>DMARDs</a:t>
              </a:r>
              <a:endParaRPr lang="de-CH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359669" y="855044"/>
              <a:ext cx="2088682" cy="14603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Tocilizumab</a:t>
              </a:r>
              <a:r>
                <a:rPr lang="en-US" dirty="0" smtClean="0"/>
                <a:t> + DMARDs</a:t>
              </a:r>
              <a:endParaRPr lang="de-CH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611880" y="3483286"/>
              <a:ext cx="2088682" cy="14603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Placebo + </a:t>
              </a:r>
              <a:r>
                <a:rPr lang="en-US" dirty="0" smtClean="0"/>
                <a:t>DMARDs</a:t>
              </a:r>
              <a:endParaRPr lang="de-CH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183541" y="2302380"/>
              <a:ext cx="855322" cy="134489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7"/>
            </p:cNvCxnSpPr>
            <p:nvPr/>
          </p:nvCxnSpPr>
          <p:spPr>
            <a:xfrm flipV="1">
              <a:off x="3646892" y="1056267"/>
              <a:ext cx="2088681" cy="1912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39349" y="2302380"/>
              <a:ext cx="922425" cy="133463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359670" y="2315351"/>
              <a:ext cx="916002" cy="136862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303014" y="2252094"/>
              <a:ext cx="833334" cy="1345339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63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Universität Bern - ISPM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Seo, Michael Juhn Uh (ISPM)</dc:creator>
  <cp:lastModifiedBy>Seo, Michael Juhn Uh (ISPM)</cp:lastModifiedBy>
  <cp:revision>8</cp:revision>
  <dcterms:created xsi:type="dcterms:W3CDTF">2020-05-10T00:41:49Z</dcterms:created>
  <dcterms:modified xsi:type="dcterms:W3CDTF">2020-05-13T23:27:14Z</dcterms:modified>
</cp:coreProperties>
</file>