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>
        <p:scale>
          <a:sx n="33" d="100"/>
          <a:sy n="33" d="100"/>
        </p:scale>
        <p:origin x="5148" y="28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9D4EE-E197-76F1-F83B-7CF46DAF1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259D4E-E15B-56D8-0CD4-8B2662654B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F11BB-6350-00D2-2AC2-4B9DB3BEB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4671-6CE7-41C9-A42E-0FD11A61A95E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B42C5-333F-7E83-F505-951A0044F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DC26C-5913-5477-3DC4-E3B25AE84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C67E-7872-401E-BACA-10BEA15D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0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00F4A-5970-A29F-B7C4-D7035499E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1A0F4C-D5C0-7066-B947-2863BDBEE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CE84E-74BA-0F2D-67F6-00D5A489E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4671-6CE7-41C9-A42E-0FD11A61A95E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AE73F-925D-C58D-E577-EF83664A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8B42A-BF86-453E-7D7E-0EEDE3863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C67E-7872-401E-BACA-10BEA15D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37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17BCAB-D97B-E3E5-6196-C65EA2EA81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C8C7DC-01C6-0F2B-7F04-9ED00FC61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181D9-E0DA-C0D8-2690-16BBA6B29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4671-6CE7-41C9-A42E-0FD11A61A95E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5CCDB-A5AB-D7AA-A14C-57686031B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F991E-2B87-E4F7-2CF1-48F695A9D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C67E-7872-401E-BACA-10BEA15D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9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C7F49-2327-3F3E-4719-5EF01FC0A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C01A2-B400-3797-5079-3C11F5B3E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0BFC4-2C19-26FD-BB43-4C68BC150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4671-6CE7-41C9-A42E-0FD11A61A95E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1BD72-66B0-F8E7-2C8A-841C66825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2D25C-4C84-8FB0-D361-BA5925C2B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C67E-7872-401E-BACA-10BEA15D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27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0250A-64FB-2A10-B8C3-163E579C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D7BE0-101C-E996-CC84-4BCE28122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DD418-D2FC-9D74-AB9A-354CD512D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4671-6CE7-41C9-A42E-0FD11A61A95E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C87A2-A75B-3776-01F6-380BCAF23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3191E-5B28-DCE4-FAC1-1CB96B759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C67E-7872-401E-BACA-10BEA15D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63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79713-A13B-D198-55E4-13F83D547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B68E9-EA35-CE7E-92B8-EDD9C0EC2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03E48C-8B11-A85C-8325-2DD866969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96690-25E7-B0E2-BECC-0F5F3D34F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4671-6CE7-41C9-A42E-0FD11A61A95E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188E8-D6C6-821E-75B5-7DE986090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16AF1-C7C5-90C3-86D8-906C7379A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C67E-7872-401E-BACA-10BEA15D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8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F28B6-2F4F-F69B-D38F-9DCAFE39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B3DAF-9E2A-9734-8231-61F1D14B7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1247AC-BB7F-DDBD-1FBD-906CBAB3E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1F8D5-692D-9F84-9268-FCABA5C2B0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B08E5B-9F93-2A0A-74EE-130B397E4B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730019-5E10-58FE-A488-0CFE3240D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4671-6CE7-41C9-A42E-0FD11A61A95E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765603-4E73-CD12-D7B3-AB67156A3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FDE6FE-6B68-3719-E4B7-A40EDF22E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C67E-7872-401E-BACA-10BEA15D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8F502-43C3-4F12-65C0-364C9E189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AC5008-C45A-CC1D-C208-1C9949B79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4671-6CE7-41C9-A42E-0FD11A61A95E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DF0EFA-9048-BCC2-BC7C-3F56F339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DA4BD7-CD12-1170-418D-D78CE668B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C67E-7872-401E-BACA-10BEA15D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82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D2AB8F-B0B4-1361-F13F-A146023E4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4671-6CE7-41C9-A42E-0FD11A61A95E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DA767D-D86B-048B-7465-82E29570F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9C4C3-4D4E-4CB9-A2F3-BF973EC7D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C67E-7872-401E-BACA-10BEA15D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63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852BF-328F-F6BF-3747-781A1C633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BA497-2362-635F-4095-1C2D621C2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B4B98-B010-A35C-07A2-24565CAC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C358B-A49B-E62F-6905-5EC02CAFB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4671-6CE7-41C9-A42E-0FD11A61A95E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51E9D-6A69-223D-0CD9-0B21DC8D8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D06CA-7531-57BB-F9D4-156554BD0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C67E-7872-401E-BACA-10BEA15D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32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1BE91-7539-0C62-325A-00BD9D3A7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D05049-CEB2-AFDB-9D21-958E5891F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795DFD-A7B3-BCDA-2209-7CC2C37C9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00972-225B-7CF6-6246-95CEE4482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4671-6CE7-41C9-A42E-0FD11A61A95E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A7C93-375B-FF7D-32F1-261BE55AE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D026E-0DEF-D5BA-4778-5B731D88F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C67E-7872-401E-BACA-10BEA15D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97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6F154B-AA96-8780-9ACE-2D18C56E0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61ABF-4E50-1634-17CA-8D3C80609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495DC-C7DD-0B17-265D-173EFCBB7B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FC4671-6CE7-41C9-A42E-0FD11A61A95E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3CCDB-F9FA-CFF6-0FEF-89BF5CBE2F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E1538-E920-5854-CDAA-04151C88F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A9C67E-7872-401E-BACA-10BEA15D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99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23A3A-B60E-64E6-99E7-4CD1F2869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4482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b="1" dirty="0" err="1">
                <a:solidFill>
                  <a:schemeClr val="accent2">
                    <a:lumMod val="75000"/>
                  </a:schemeClr>
                </a:solidFill>
              </a:rPr>
              <a:t>Dev</a:t>
            </a:r>
            <a:r>
              <a:rPr lang="en-US" sz="8000" b="1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Sec</a:t>
            </a:r>
            <a:r>
              <a:rPr lang="en-US" sz="80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Ops</a:t>
            </a:r>
            <a:r>
              <a:rPr lang="en-US" sz="8000" b="1" dirty="0"/>
              <a:t> </a:t>
            </a:r>
            <a:r>
              <a:rPr lang="en-US" sz="8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18</a:t>
            </a:r>
            <a:r>
              <a:rPr lang="en-US" sz="8000" b="1" dirty="0"/>
              <a:t> </a:t>
            </a:r>
            <a:r>
              <a:rPr lang="en-US" sz="8000" b="1" dirty="0">
                <a:solidFill>
                  <a:schemeClr val="accent2">
                    <a:lumMod val="75000"/>
                  </a:schemeClr>
                </a:solidFill>
              </a:rPr>
              <a:t>–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9191FF-4033-833B-273A-711C53EC41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09406"/>
            <a:ext cx="9144000" cy="959644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By Mike Jini</a:t>
            </a:r>
          </a:p>
        </p:txBody>
      </p:sp>
      <p:pic>
        <p:nvPicPr>
          <p:cNvPr id="1026" name="Picture 2" descr="What is DevOps?">
            <a:extLst>
              <a:ext uri="{FF2B5EF4-FFF2-40B4-BE49-F238E27FC236}">
                <a16:creationId xmlns:a16="http://schemas.microsoft.com/office/drawing/2014/main" id="{033EF752-6ACC-EE84-DFD6-1760EC80D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092" y="2349121"/>
            <a:ext cx="5547815" cy="3120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81A176-9C8B-A6F4-DDF6-A3D6C1D35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9055264" y="-14392392"/>
            <a:ext cx="31531560" cy="4433018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B8CB2D2-6E86-F1B8-9908-D189F3AEC98C}"/>
              </a:ext>
            </a:extLst>
          </p:cNvPr>
          <p:cNvSpPr txBox="1">
            <a:spLocks/>
          </p:cNvSpPr>
          <p:nvPr/>
        </p:nvSpPr>
        <p:spPr>
          <a:xfrm>
            <a:off x="10038307" y="1788319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>
                <a:solidFill>
                  <a:schemeClr val="accent2">
                    <a:lumMod val="75000"/>
                  </a:schemeClr>
                </a:solidFill>
              </a:rPr>
              <a:t>Project </a:t>
            </a:r>
            <a:br>
              <a:rPr lang="en-US" sz="80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8000" b="1" dirty="0">
                <a:solidFill>
                  <a:schemeClr val="accent2">
                    <a:lumMod val="75000"/>
                  </a:schemeClr>
                </a:solidFill>
              </a:rPr>
              <a:t>Structure</a:t>
            </a:r>
          </a:p>
        </p:txBody>
      </p:sp>
    </p:spTree>
    <p:extLst>
      <p:ext uri="{BB962C8B-B14F-4D97-AF65-F5344CB8AC3E}">
        <p14:creationId xmlns:p14="http://schemas.microsoft.com/office/powerpoint/2010/main" val="3448732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262E57-580E-2B78-FC0A-F7C35FA05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E033D-F56D-1C08-E984-5CB2BBA59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2762421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b="1" dirty="0" err="1">
                <a:solidFill>
                  <a:schemeClr val="accent2">
                    <a:lumMod val="75000"/>
                  </a:schemeClr>
                </a:solidFill>
              </a:rPr>
              <a:t>Dev</a:t>
            </a:r>
            <a:r>
              <a:rPr lang="en-US" sz="8000" b="1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Sec</a:t>
            </a:r>
            <a:r>
              <a:rPr lang="en-US" sz="80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Ops</a:t>
            </a:r>
            <a:r>
              <a:rPr lang="en-US" sz="8000" b="1" dirty="0"/>
              <a:t> </a:t>
            </a:r>
            <a:r>
              <a:rPr lang="en-US" sz="8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18</a:t>
            </a:r>
            <a:r>
              <a:rPr lang="en-US" sz="8000" b="1" dirty="0"/>
              <a:t> </a:t>
            </a:r>
            <a:r>
              <a:rPr lang="en-US" sz="8000" b="1" dirty="0">
                <a:solidFill>
                  <a:schemeClr val="accent2">
                    <a:lumMod val="75000"/>
                  </a:schemeClr>
                </a:solidFill>
              </a:rPr>
              <a:t>–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060D0-02ED-F107-C8F1-BB804E657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070306"/>
            <a:ext cx="9144000" cy="959644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By Mike Jini</a:t>
            </a:r>
          </a:p>
        </p:txBody>
      </p:sp>
      <p:pic>
        <p:nvPicPr>
          <p:cNvPr id="1026" name="Picture 2" descr="What is DevOps?">
            <a:extLst>
              <a:ext uri="{FF2B5EF4-FFF2-40B4-BE49-F238E27FC236}">
                <a16:creationId xmlns:a16="http://schemas.microsoft.com/office/drawing/2014/main" id="{D67E8ED8-2F79-D7EB-8A26-5FBBB5B5A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092" y="7010021"/>
            <a:ext cx="5547815" cy="3120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88132F-2F8C-8EEE-BFC0-99D31E56D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4603" y="265884"/>
            <a:ext cx="4499776" cy="632623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DFB9634-67CE-097C-1AD7-BF6EBA396870}"/>
              </a:ext>
            </a:extLst>
          </p:cNvPr>
          <p:cNvSpPr txBox="1">
            <a:spLocks/>
          </p:cNvSpPr>
          <p:nvPr/>
        </p:nvSpPr>
        <p:spPr>
          <a:xfrm>
            <a:off x="4297907" y="190957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>
                <a:solidFill>
                  <a:schemeClr val="accent2">
                    <a:lumMod val="75000"/>
                  </a:schemeClr>
                </a:solidFill>
              </a:rPr>
              <a:t>Project </a:t>
            </a:r>
            <a:br>
              <a:rPr lang="en-US" sz="80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8000" b="1" dirty="0">
                <a:solidFill>
                  <a:schemeClr val="accent2">
                    <a:lumMod val="75000"/>
                  </a:schemeClr>
                </a:solidFill>
              </a:rPr>
              <a:t>Structure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EAFAF48-4FD4-7905-E2F8-86048A44804A}"/>
              </a:ext>
            </a:extLst>
          </p:cNvPr>
          <p:cNvSpPr txBox="1">
            <a:spLocks/>
          </p:cNvSpPr>
          <p:nvPr/>
        </p:nvSpPr>
        <p:spPr>
          <a:xfrm>
            <a:off x="9944100" y="-1307198"/>
            <a:ext cx="5283200" cy="6604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>
                <a:solidFill>
                  <a:schemeClr val="accent2">
                    <a:lumMod val="75000"/>
                  </a:schemeClr>
                </a:solidFill>
              </a:rPr>
              <a:t>Source Control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3A5B8E9-A3EB-66F3-4979-481A5E6F675E}"/>
              </a:ext>
            </a:extLst>
          </p:cNvPr>
          <p:cNvSpPr txBox="1">
            <a:spLocks/>
          </p:cNvSpPr>
          <p:nvPr/>
        </p:nvSpPr>
        <p:spPr>
          <a:xfrm>
            <a:off x="-1701800" y="-976998"/>
            <a:ext cx="1828800" cy="6604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>
                <a:solidFill>
                  <a:schemeClr val="accent2">
                    <a:lumMod val="75000"/>
                  </a:schemeClr>
                </a:solidFill>
              </a:rPr>
              <a:t>CI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5F2FE4F-DA26-1A46-12DD-97076D87C74A}"/>
              </a:ext>
            </a:extLst>
          </p:cNvPr>
          <p:cNvSpPr txBox="1">
            <a:spLocks/>
          </p:cNvSpPr>
          <p:nvPr/>
        </p:nvSpPr>
        <p:spPr>
          <a:xfrm>
            <a:off x="127000" y="9432167"/>
            <a:ext cx="2454718" cy="1397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Docker Repo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B51336E-EBD5-AA90-19F5-27DD4A1B3413}"/>
              </a:ext>
            </a:extLst>
          </p:cNvPr>
          <p:cNvSpPr txBox="1">
            <a:spLocks/>
          </p:cNvSpPr>
          <p:nvPr/>
        </p:nvSpPr>
        <p:spPr>
          <a:xfrm>
            <a:off x="7642548" y="7871844"/>
            <a:ext cx="2454718" cy="1397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Minikube</a:t>
            </a:r>
            <a:endParaRPr lang="en-US" sz="80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sz="8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Cluster</a:t>
            </a:r>
          </a:p>
        </p:txBody>
      </p:sp>
    </p:spTree>
    <p:extLst>
      <p:ext uri="{BB962C8B-B14F-4D97-AF65-F5344CB8AC3E}">
        <p14:creationId xmlns:p14="http://schemas.microsoft.com/office/powerpoint/2010/main" val="14387888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7E58D0-02A9-19E6-EE10-E6BFB670A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EF16DB9-36C9-7C96-B5B9-AF5AD1AE5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9048" y="164284"/>
            <a:ext cx="10319885" cy="1450871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C13E2E0-F31D-7F36-28AE-1C782B3971BD}"/>
              </a:ext>
            </a:extLst>
          </p:cNvPr>
          <p:cNvSpPr txBox="1">
            <a:spLocks/>
          </p:cNvSpPr>
          <p:nvPr/>
        </p:nvSpPr>
        <p:spPr>
          <a:xfrm>
            <a:off x="11270207" y="183337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>
                <a:solidFill>
                  <a:schemeClr val="accent2">
                    <a:lumMod val="75000"/>
                  </a:schemeClr>
                </a:solidFill>
              </a:rPr>
              <a:t>Project </a:t>
            </a:r>
            <a:br>
              <a:rPr lang="en-US" sz="80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8000" b="1" dirty="0">
                <a:solidFill>
                  <a:schemeClr val="accent2">
                    <a:lumMod val="75000"/>
                  </a:schemeClr>
                </a:solidFill>
              </a:rPr>
              <a:t>Structure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72ED5A1-2864-9A7F-C481-C0C2E666C8C5}"/>
              </a:ext>
            </a:extLst>
          </p:cNvPr>
          <p:cNvSpPr txBox="1">
            <a:spLocks/>
          </p:cNvSpPr>
          <p:nvPr/>
        </p:nvSpPr>
        <p:spPr>
          <a:xfrm>
            <a:off x="4953000" y="457200"/>
            <a:ext cx="5283200" cy="6604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>
                <a:solidFill>
                  <a:schemeClr val="accent2">
                    <a:lumMod val="75000"/>
                  </a:schemeClr>
                </a:solidFill>
              </a:rPr>
              <a:t>Source Control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FBFED93-219B-6A14-7E1F-A3413218E030}"/>
              </a:ext>
            </a:extLst>
          </p:cNvPr>
          <p:cNvSpPr txBox="1">
            <a:spLocks/>
          </p:cNvSpPr>
          <p:nvPr/>
        </p:nvSpPr>
        <p:spPr>
          <a:xfrm>
            <a:off x="127000" y="457200"/>
            <a:ext cx="1828800" cy="6604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>
                <a:solidFill>
                  <a:schemeClr val="accent2">
                    <a:lumMod val="75000"/>
                  </a:schemeClr>
                </a:solidFill>
              </a:rPr>
              <a:t>CI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82F28EB-5A24-591A-2A04-678911325662}"/>
              </a:ext>
            </a:extLst>
          </p:cNvPr>
          <p:cNvSpPr txBox="1">
            <a:spLocks/>
          </p:cNvSpPr>
          <p:nvPr/>
        </p:nvSpPr>
        <p:spPr>
          <a:xfrm>
            <a:off x="3103341" y="3746500"/>
            <a:ext cx="2454718" cy="1397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Docker Repo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9B81F99-1931-3B7E-F946-68B7F2ECC7E9}"/>
              </a:ext>
            </a:extLst>
          </p:cNvPr>
          <p:cNvSpPr txBox="1">
            <a:spLocks/>
          </p:cNvSpPr>
          <p:nvPr/>
        </p:nvSpPr>
        <p:spPr>
          <a:xfrm>
            <a:off x="6260136" y="4445000"/>
            <a:ext cx="2454718" cy="1397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Minikube</a:t>
            </a:r>
            <a:endParaRPr lang="en-US" sz="80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sz="8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Cluster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00DB1E0-0DEB-AACE-A2FA-437B687979FE}"/>
              </a:ext>
            </a:extLst>
          </p:cNvPr>
          <p:cNvSpPr txBox="1">
            <a:spLocks/>
          </p:cNvSpPr>
          <p:nvPr/>
        </p:nvSpPr>
        <p:spPr>
          <a:xfrm>
            <a:off x="13105335" y="-520700"/>
            <a:ext cx="4935015" cy="5207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>
                <a:solidFill>
                  <a:schemeClr val="accent2">
                    <a:lumMod val="75000"/>
                  </a:schemeClr>
                </a:solidFill>
              </a:rPr>
              <a:t>Monitoring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BCF6893-CDFB-839A-B454-21CF40442D23}"/>
              </a:ext>
            </a:extLst>
          </p:cNvPr>
          <p:cNvSpPr txBox="1">
            <a:spLocks/>
          </p:cNvSpPr>
          <p:nvPr/>
        </p:nvSpPr>
        <p:spPr>
          <a:xfrm>
            <a:off x="-251086" y="-2732570"/>
            <a:ext cx="5470244" cy="7919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Main App</a:t>
            </a:r>
          </a:p>
        </p:txBody>
      </p:sp>
    </p:spTree>
    <p:extLst>
      <p:ext uri="{BB962C8B-B14F-4D97-AF65-F5344CB8AC3E}">
        <p14:creationId xmlns:p14="http://schemas.microsoft.com/office/powerpoint/2010/main" val="10339429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1EC3E8-1FCF-4A16-D68D-08277FCBF2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DC03766-FA52-E8A2-DAD1-FA02381D1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1387" y="-6348037"/>
            <a:ext cx="9298454" cy="1307268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284C9ED-86FB-9DC1-7BC4-D8EB75AF12AF}"/>
              </a:ext>
            </a:extLst>
          </p:cNvPr>
          <p:cNvSpPr txBox="1">
            <a:spLocks/>
          </p:cNvSpPr>
          <p:nvPr/>
        </p:nvSpPr>
        <p:spPr>
          <a:xfrm>
            <a:off x="11270207" y="183337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>
                <a:solidFill>
                  <a:schemeClr val="accent2">
                    <a:lumMod val="75000"/>
                  </a:schemeClr>
                </a:solidFill>
              </a:rPr>
              <a:t>Project </a:t>
            </a:r>
            <a:br>
              <a:rPr lang="en-US" sz="80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8000" b="1" dirty="0">
                <a:solidFill>
                  <a:schemeClr val="accent2">
                    <a:lumMod val="75000"/>
                  </a:schemeClr>
                </a:solidFill>
              </a:rPr>
              <a:t>Structure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9531BD1-BA31-7942-3878-193275FE4EA3}"/>
              </a:ext>
            </a:extLst>
          </p:cNvPr>
          <p:cNvSpPr txBox="1">
            <a:spLocks/>
          </p:cNvSpPr>
          <p:nvPr/>
        </p:nvSpPr>
        <p:spPr>
          <a:xfrm>
            <a:off x="5715000" y="-2114550"/>
            <a:ext cx="5283200" cy="6604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>
                <a:solidFill>
                  <a:schemeClr val="accent2">
                    <a:lumMod val="75000"/>
                  </a:schemeClr>
                </a:solidFill>
              </a:rPr>
              <a:t>Source Control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1C5C8DA-0E18-7EB9-6C8C-C294774ED915}"/>
              </a:ext>
            </a:extLst>
          </p:cNvPr>
          <p:cNvSpPr txBox="1">
            <a:spLocks/>
          </p:cNvSpPr>
          <p:nvPr/>
        </p:nvSpPr>
        <p:spPr>
          <a:xfrm>
            <a:off x="-1828800" y="-3181350"/>
            <a:ext cx="1828800" cy="6604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>
                <a:solidFill>
                  <a:schemeClr val="accent2">
                    <a:lumMod val="75000"/>
                  </a:schemeClr>
                </a:solidFill>
              </a:rPr>
              <a:t>CI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092EC45-C5C1-E759-E007-58C964010C07}"/>
              </a:ext>
            </a:extLst>
          </p:cNvPr>
          <p:cNvSpPr txBox="1">
            <a:spLocks/>
          </p:cNvSpPr>
          <p:nvPr/>
        </p:nvSpPr>
        <p:spPr>
          <a:xfrm>
            <a:off x="-5494963" y="7080250"/>
            <a:ext cx="2454718" cy="1397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Docker Repo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E7025F6-F478-73AC-448E-D80418730AB0}"/>
              </a:ext>
            </a:extLst>
          </p:cNvPr>
          <p:cNvSpPr txBox="1">
            <a:spLocks/>
          </p:cNvSpPr>
          <p:nvPr/>
        </p:nvSpPr>
        <p:spPr>
          <a:xfrm>
            <a:off x="17575836" y="8049984"/>
            <a:ext cx="2454718" cy="1397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Minikube</a:t>
            </a:r>
            <a:endParaRPr lang="en-US" sz="80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sz="8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Cluster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9D1ECEE-32C8-CAFD-A5D3-06AD0E70CD0C}"/>
              </a:ext>
            </a:extLst>
          </p:cNvPr>
          <p:cNvSpPr txBox="1">
            <a:spLocks/>
          </p:cNvSpPr>
          <p:nvPr/>
        </p:nvSpPr>
        <p:spPr>
          <a:xfrm>
            <a:off x="7256985" y="945959"/>
            <a:ext cx="4935015" cy="5207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>
                <a:solidFill>
                  <a:schemeClr val="accent2">
                    <a:lumMod val="75000"/>
                  </a:schemeClr>
                </a:solidFill>
              </a:rPr>
              <a:t>Monitoring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D2DF47B-5401-5109-DCDA-8D9556E09F48}"/>
              </a:ext>
            </a:extLst>
          </p:cNvPr>
          <p:cNvSpPr txBox="1">
            <a:spLocks/>
          </p:cNvSpPr>
          <p:nvPr/>
        </p:nvSpPr>
        <p:spPr>
          <a:xfrm>
            <a:off x="-117736" y="-207679"/>
            <a:ext cx="5470244" cy="7919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Main App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B5C9FB-6BE9-DDAD-01E5-B08326E03242}"/>
              </a:ext>
            </a:extLst>
          </p:cNvPr>
          <p:cNvSpPr txBox="1">
            <a:spLocks/>
          </p:cNvSpPr>
          <p:nvPr/>
        </p:nvSpPr>
        <p:spPr>
          <a:xfrm>
            <a:off x="1621387" y="784412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>
                <a:solidFill>
                  <a:schemeClr val="accent2">
                    <a:lumMod val="75000"/>
                  </a:schemeClr>
                </a:solidFill>
              </a:rPr>
              <a:t>Lets see the project for ourselves…</a:t>
            </a:r>
          </a:p>
        </p:txBody>
      </p:sp>
      <p:pic>
        <p:nvPicPr>
          <p:cNvPr id="9" name="Picture 8" descr="A pair of white eyes with gold eyes&#10;&#10;AI-generated content may be incorrect.">
            <a:extLst>
              <a:ext uri="{FF2B5EF4-FFF2-40B4-BE49-F238E27FC236}">
                <a16:creationId xmlns:a16="http://schemas.microsoft.com/office/drawing/2014/main" id="{17A55386-CDF2-60E7-0D8C-AB4C6E368F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814" y="10444444"/>
            <a:ext cx="4248400" cy="238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1690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034585-83B3-4CBF-8301-844BF9AB4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44FA689-6C4A-82CE-DB6D-FCD195B569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6773" y="-13663237"/>
            <a:ext cx="9298454" cy="130726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352C95-77AF-D1C1-B4AC-D837BC151199}"/>
              </a:ext>
            </a:extLst>
          </p:cNvPr>
          <p:cNvSpPr txBox="1">
            <a:spLocks/>
          </p:cNvSpPr>
          <p:nvPr/>
        </p:nvSpPr>
        <p:spPr>
          <a:xfrm>
            <a:off x="1446773" y="10414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>
                <a:solidFill>
                  <a:schemeClr val="accent2">
                    <a:lumMod val="75000"/>
                  </a:schemeClr>
                </a:solidFill>
              </a:rPr>
              <a:t>Lets see the project for ourselves…</a:t>
            </a:r>
          </a:p>
        </p:txBody>
      </p:sp>
      <p:pic>
        <p:nvPicPr>
          <p:cNvPr id="4" name="Picture 3" descr="A pair of white eyes with gold eyes&#10;&#10;AI-generated content may be incorrect.">
            <a:extLst>
              <a:ext uri="{FF2B5EF4-FFF2-40B4-BE49-F238E27FC236}">
                <a16:creationId xmlns:a16="http://schemas.microsoft.com/office/drawing/2014/main" id="{2989B351-2A13-B847-1B27-AA996756E9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200" y="3641723"/>
            <a:ext cx="4248400" cy="238760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20C88C-2BF6-C185-D58F-BE38FF930F68}"/>
              </a:ext>
            </a:extLst>
          </p:cNvPr>
          <p:cNvSpPr txBox="1">
            <a:spLocks/>
          </p:cNvSpPr>
          <p:nvPr/>
        </p:nvSpPr>
        <p:spPr>
          <a:xfrm>
            <a:off x="-11354827" y="1041400"/>
            <a:ext cx="9144000" cy="1682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>
                <a:solidFill>
                  <a:schemeClr val="accent2">
                    <a:lumMod val="75000"/>
                  </a:schemeClr>
                </a:solidFill>
              </a:rPr>
              <a:t>The Git Link: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FC2A536-DD92-4187-323D-B6806B6898F3}"/>
              </a:ext>
            </a:extLst>
          </p:cNvPr>
          <p:cNvSpPr txBox="1">
            <a:spLocks/>
          </p:cNvSpPr>
          <p:nvPr/>
        </p:nvSpPr>
        <p:spPr>
          <a:xfrm>
            <a:off x="-11200373" y="3152773"/>
            <a:ext cx="9144000" cy="1682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>
                <a:solidFill>
                  <a:schemeClr val="accent2">
                    <a:lumMod val="75000"/>
                  </a:schemeClr>
                </a:solidFill>
              </a:rPr>
              <a:t>https://github.com/MikeJini/Inventory_System</a:t>
            </a:r>
          </a:p>
        </p:txBody>
      </p:sp>
    </p:spTree>
    <p:extLst>
      <p:ext uri="{BB962C8B-B14F-4D97-AF65-F5344CB8AC3E}">
        <p14:creationId xmlns:p14="http://schemas.microsoft.com/office/powerpoint/2010/main" val="30249735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717359-FBA4-D854-AFF0-38BA646BFF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6842D06-758D-87B2-3230-C10B58E70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6773" y="-13663237"/>
            <a:ext cx="9298454" cy="130726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F3282E-3EEB-87FD-2F33-923F78803137}"/>
              </a:ext>
            </a:extLst>
          </p:cNvPr>
          <p:cNvSpPr txBox="1">
            <a:spLocks/>
          </p:cNvSpPr>
          <p:nvPr/>
        </p:nvSpPr>
        <p:spPr>
          <a:xfrm>
            <a:off x="1446773" y="1041400"/>
            <a:ext cx="9144000" cy="1682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>
                <a:solidFill>
                  <a:schemeClr val="accent2">
                    <a:lumMod val="75000"/>
                  </a:schemeClr>
                </a:solidFill>
              </a:rPr>
              <a:t>The Git Link:</a:t>
            </a:r>
          </a:p>
        </p:txBody>
      </p:sp>
      <p:pic>
        <p:nvPicPr>
          <p:cNvPr id="4" name="Picture 3" descr="A pair of white eyes with gold eyes&#10;&#10;AI-generated content may be incorrect.">
            <a:extLst>
              <a:ext uri="{FF2B5EF4-FFF2-40B4-BE49-F238E27FC236}">
                <a16:creationId xmlns:a16="http://schemas.microsoft.com/office/drawing/2014/main" id="{C0109E73-9738-7527-F5F3-D547D8E3F9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027" y="7385045"/>
            <a:ext cx="4248400" cy="238760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D25DD32-CA2F-5DCA-154C-A82786D6A9BD}"/>
              </a:ext>
            </a:extLst>
          </p:cNvPr>
          <p:cNvSpPr txBox="1">
            <a:spLocks/>
          </p:cNvSpPr>
          <p:nvPr/>
        </p:nvSpPr>
        <p:spPr>
          <a:xfrm>
            <a:off x="1601227" y="3152773"/>
            <a:ext cx="9144000" cy="1682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>
                <a:solidFill>
                  <a:schemeClr val="accent2">
                    <a:lumMod val="75000"/>
                  </a:schemeClr>
                </a:solidFill>
              </a:rPr>
              <a:t>https://github.com/MikeJini/Inventory_System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AB8CEAA-2B6A-77E7-F1D9-BBDDCC57BA11}"/>
              </a:ext>
            </a:extLst>
          </p:cNvPr>
          <p:cNvSpPr txBox="1">
            <a:spLocks/>
          </p:cNvSpPr>
          <p:nvPr/>
        </p:nvSpPr>
        <p:spPr>
          <a:xfrm>
            <a:off x="1446773" y="-297815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dirty="0">
                <a:solidFill>
                  <a:schemeClr val="accent2">
                    <a:lumMod val="75000"/>
                  </a:schemeClr>
                </a:solidFill>
              </a:rPr>
              <a:t>Lets see the project for ourselves…</a:t>
            </a:r>
          </a:p>
        </p:txBody>
      </p:sp>
    </p:spTree>
    <p:extLst>
      <p:ext uri="{BB962C8B-B14F-4D97-AF65-F5344CB8AC3E}">
        <p14:creationId xmlns:p14="http://schemas.microsoft.com/office/powerpoint/2010/main" val="9566749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106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DevSecOps 18 – Final Project</vt:lpstr>
      <vt:lpstr>DevSecOps 18 – Final Project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Mike Jini</dc:creator>
  <cp:lastModifiedBy>Mike Jini</cp:lastModifiedBy>
  <cp:revision>1</cp:revision>
  <dcterms:created xsi:type="dcterms:W3CDTF">2025-07-12T16:08:40Z</dcterms:created>
  <dcterms:modified xsi:type="dcterms:W3CDTF">2025-07-12T17:08:06Z</dcterms:modified>
</cp:coreProperties>
</file>