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0160000" cy="7620000"/>
  <p:notesSz cx="10160000" cy="7620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/>
    <p:restoredTop sz="70147" autoAdjust="0"/>
  </p:normalViewPr>
  <p:slideViewPr>
    <p:cSldViewPr>
      <p:cViewPr varScale="1">
        <p:scale>
          <a:sx n="72" d="100"/>
          <a:sy n="72" d="100"/>
        </p:scale>
        <p:origin x="21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477F3-6FC4-4407-874D-AA92917774B2}" type="datetimeFigureOut">
              <a:rPr lang="nl-BE" smtClean="0"/>
              <a:t>8/11/2021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95250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1016000" y="3667125"/>
            <a:ext cx="81280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7237413"/>
            <a:ext cx="4402138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754688" y="7237413"/>
            <a:ext cx="4403725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4812A-1CF8-4722-A389-E6A10173B2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01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Textbox</a:t>
            </a:r>
            <a:r>
              <a:rPr lang="nl-NL" dirty="0"/>
              <a:t>: </a:t>
            </a:r>
            <a:r>
              <a:rPr lang="nl-NL" dirty="0" err="1"/>
              <a:t>logging</a:t>
            </a:r>
            <a:r>
              <a:rPr lang="nl-NL" dirty="0"/>
              <a:t>. </a:t>
            </a:r>
          </a:p>
          <a:p>
            <a:r>
              <a:rPr lang="nl-NL" dirty="0"/>
              <a:t>Source: 2x </a:t>
            </a:r>
            <a:r>
              <a:rPr lang="nl-NL" dirty="0" err="1"/>
              <a:t>hdmi</a:t>
            </a:r>
            <a:r>
              <a:rPr lang="nl-NL" dirty="0"/>
              <a:t> + TV</a:t>
            </a:r>
          </a:p>
          <a:p>
            <a:r>
              <a:rPr lang="nl-NL" dirty="0" err="1"/>
              <a:t>Settings</a:t>
            </a:r>
            <a:r>
              <a:rPr lang="nl-NL" dirty="0"/>
              <a:t>: standaard zaken instellen. (Volume, </a:t>
            </a:r>
            <a:r>
              <a:rPr lang="nl-NL" dirty="0" err="1"/>
              <a:t>channel</a:t>
            </a:r>
            <a:r>
              <a:rPr lang="nl-NL" dirty="0"/>
              <a:t>, source bij opstarten tv)</a:t>
            </a:r>
          </a:p>
          <a:p>
            <a:endParaRPr lang="nl-NL" dirty="0"/>
          </a:p>
          <a:p>
            <a:r>
              <a:rPr lang="nl-NL" dirty="0"/>
              <a:t>2 afzonderlijke applicaties. (2 </a:t>
            </a:r>
            <a:r>
              <a:rPr lang="nl-NL" dirty="0" err="1"/>
              <a:t>solutions</a:t>
            </a:r>
            <a:r>
              <a:rPr lang="nl-NL" dirty="0"/>
              <a:t> 1 TV en </a:t>
            </a:r>
            <a:r>
              <a:rPr lang="nl-NL"/>
              <a:t>1 afstandsbediening).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812A-1CF8-4722-A389-E6A10173B276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82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812A-1CF8-4722-A389-E6A10173B276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965200" y="3810000"/>
            <a:ext cx="8686800" cy="381000"/>
          </a:xfrm>
          <a:prstGeom prst="rect">
            <a:avLst/>
          </a:prstGeom>
        </p:spPr>
        <p:txBody>
          <a:bodyPr vert="horz"/>
          <a:lstStyle>
            <a:lvl1pPr>
              <a:defRPr sz="1800" b="0" i="1" cap="none">
                <a:solidFill>
                  <a:schemeClr val="bg1"/>
                </a:solidFill>
                <a:latin typeface=""/>
              </a:defRPr>
            </a:lvl1pPr>
            <a:lvl2pPr>
              <a:defRPr sz="1400" b="0" i="1" cap="none">
                <a:solidFill>
                  <a:schemeClr val="bg1"/>
                </a:solidFill>
                <a:latin typeface=""/>
              </a:defRPr>
            </a:lvl2pPr>
            <a:lvl3pPr>
              <a:defRPr sz="1400" b="0" i="1" cap="none">
                <a:solidFill>
                  <a:schemeClr val="bg1"/>
                </a:solidFill>
                <a:latin typeface=""/>
              </a:defRPr>
            </a:lvl3pPr>
            <a:lvl4pPr>
              <a:defRPr sz="1400" b="0" i="1" cap="none">
                <a:solidFill>
                  <a:schemeClr val="bg1"/>
                </a:solidFill>
                <a:latin typeface=""/>
              </a:defRPr>
            </a:lvl4pPr>
            <a:lvl5pPr>
              <a:defRPr sz="1400" b="0" i="1" cap="none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  <a:endParaRPr lang="nl-NL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4EA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  <a:prstGeom prst="rect">
            <a:avLst/>
          </a:prstGeom>
        </p:spPr>
        <p:txBody>
          <a:bodyPr/>
          <a:lstStyle>
            <a:lvl1pPr marL="342900" indent="-342900">
              <a:buSzPct val="80000"/>
              <a:buFont typeface="Arial" charset="0"/>
              <a:buChar char="•"/>
              <a:defRPr sz="20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10" name="Holder 3"/>
          <p:cNvSpPr txBox="1">
            <a:spLocks/>
          </p:cNvSpPr>
          <p:nvPr userDrawn="1"/>
        </p:nvSpPr>
        <p:spPr>
          <a:xfrm>
            <a:off x="1041400" y="2057400"/>
            <a:ext cx="7924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1600" b="1" i="0" cap="none">
                <a:solidFill>
                  <a:srgbClr val="034EA2"/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contacteer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ons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voor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maatprojecten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en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adviesverlening</a:t>
            </a:r>
            <a:endParaRPr lang="nl-NL" sz="3200" cap="all" spc="200" baseline="300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806623"/>
            <a:ext cx="1339273" cy="4964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9" y="4038600"/>
            <a:ext cx="2337841" cy="1165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en-US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BRUGGE</a:t>
            </a:r>
          </a:p>
          <a:p>
            <a:pPr rtl="0">
              <a:lnSpc>
                <a:spcPts val="1800"/>
              </a:lnSpc>
            </a:pPr>
            <a:r>
              <a:rPr lang="en-US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Spoorwegstraat</a:t>
            </a:r>
            <a:r>
              <a:rPr lang="en-US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14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8200 Brugge</a:t>
            </a: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nl-NL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Grachtstraat 13-1A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8900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Doorniksesteenweg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220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8500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11" name="Tekstvak 10"/>
          <p:cNvSpPr txBox="1"/>
          <p:nvPr userDrawn="1"/>
        </p:nvSpPr>
        <p:spPr>
          <a:xfrm>
            <a:off x="31750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Industriezone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Zandvoordeschorredijkstraat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73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8400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Oostnieuwkerksesteenweg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111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8800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Sint-Idesbaldusstraat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8630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951322"/>
            <a:ext cx="1447800" cy="1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1600" y="7162800"/>
            <a:ext cx="533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  <p:sldLayoutId id="2147483663" r:id="rId4"/>
    <p:sldLayoutId id="2147483666" r:id="rId5"/>
  </p:sldLayoutIdLst>
  <p:txStyles>
    <p:titleStyle>
      <a:lvl1pPr algn="l">
        <a:defRPr sz="1400" b="0" i="1" u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algn="l">
        <a:defRPr sz="3200" b="1" i="0" cap="all">
          <a:solidFill>
            <a:schemeClr val="bg1"/>
          </a:solidFill>
          <a:latin typeface="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0E2529B-B897-48BB-AAD0-46A5F332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0C770E-3269-48B6-9829-D2783355C4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nl-BE" dirty="0"/>
              <a:t>Groepswerk</a:t>
            </a:r>
          </a:p>
        </p:txBody>
      </p:sp>
    </p:spTree>
    <p:extLst>
      <p:ext uri="{BB962C8B-B14F-4D97-AF65-F5344CB8AC3E}">
        <p14:creationId xmlns:p14="http://schemas.microsoft.com/office/powerpoint/2010/main" val="165244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67338E6-5FF1-4B82-9EF2-D9484174A0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403600" y="152400"/>
            <a:ext cx="3429000" cy="7027038"/>
          </a:xfrm>
        </p:spPr>
      </p:pic>
    </p:spTree>
    <p:extLst>
      <p:ext uri="{BB962C8B-B14F-4D97-AF65-F5344CB8AC3E}">
        <p14:creationId xmlns:p14="http://schemas.microsoft.com/office/powerpoint/2010/main" val="7688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EC8FBA-24AE-4BA0-A397-562671EB345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36600" y="2057400"/>
            <a:ext cx="8686800" cy="3795544"/>
          </a:xfrm>
        </p:spPr>
      </p:pic>
    </p:spTree>
    <p:extLst>
      <p:ext uri="{BB962C8B-B14F-4D97-AF65-F5344CB8AC3E}">
        <p14:creationId xmlns:p14="http://schemas.microsoft.com/office/powerpoint/2010/main" val="63445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D78A21437D84DAC5B32F2BB466A5D" ma:contentTypeVersion="0" ma:contentTypeDescription="Een nieuw document maken." ma:contentTypeScope="" ma:versionID="9879ad63ee20f36c5c94c0db403a1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963EC-CB83-4A74-AD17-7E027499DC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EA1D4-F61F-4ABF-9E02-4CAA736F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776112-665F-4321-8DF2-154B8CFE473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42</Words>
  <Application>Microsoft Office PowerPoint</Application>
  <PresentationFormat>Aangepast</PresentationFormat>
  <Paragraphs>8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PRESENTATIETITEL</dc:title>
  <dc:creator>Ian Defever</dc:creator>
  <cp:lastModifiedBy>Frederik Liefhooghe</cp:lastModifiedBy>
  <cp:revision>321</cp:revision>
  <dcterms:created xsi:type="dcterms:W3CDTF">2017-03-10T10:11:29Z</dcterms:created>
  <dcterms:modified xsi:type="dcterms:W3CDTF">2021-11-08T17:51:04Z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2017-03-10T00:00:00Z</vt:filetime>
  </property>
  <property fmtid="{D5CDD505-2E9C-101B-9397-08002B2CF9AE}" pid="5" name="ContentTypeId">
    <vt:lpwstr>0x0101007EFD78A21437D84DAC5B32F2BB466A5D</vt:lpwstr>
  </property>
</Properties>
</file>