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0160000" cy="7620000"/>
  <p:notesSz cx="10160000" cy="7620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85"/>
    <p:restoredTop sz="94674"/>
  </p:normalViewPr>
  <p:slideViewPr>
    <p:cSldViewPr>
      <p:cViewPr varScale="1">
        <p:scale>
          <a:sx n="72" d="100"/>
          <a:sy n="72" d="100"/>
        </p:scale>
        <p:origin x="170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0"/>
          </p:nvPr>
        </p:nvSpPr>
        <p:spPr>
          <a:xfrm>
            <a:off x="965200" y="3810000"/>
            <a:ext cx="8686800" cy="381000"/>
          </a:xfrm>
          <a:prstGeom prst="rect">
            <a:avLst/>
          </a:prstGeom>
        </p:spPr>
        <p:txBody>
          <a:bodyPr vert="horz"/>
          <a:lstStyle>
            <a:lvl1pPr>
              <a:defRPr sz="1800" b="0" i="1" cap="none">
                <a:solidFill>
                  <a:schemeClr val="bg1"/>
                </a:solidFill>
                <a:latin typeface=""/>
              </a:defRPr>
            </a:lvl1pPr>
            <a:lvl2pPr>
              <a:defRPr sz="1400" b="0" i="1" cap="none">
                <a:solidFill>
                  <a:schemeClr val="bg1"/>
                </a:solidFill>
                <a:latin typeface=""/>
              </a:defRPr>
            </a:lvl2pPr>
            <a:lvl3pPr>
              <a:defRPr sz="1400" b="0" i="1" cap="none">
                <a:solidFill>
                  <a:schemeClr val="bg1"/>
                </a:solidFill>
                <a:latin typeface=""/>
              </a:defRPr>
            </a:lvl3pPr>
            <a:lvl4pPr>
              <a:defRPr sz="1400" b="0" i="1" cap="none">
                <a:solidFill>
                  <a:schemeClr val="bg1"/>
                </a:solidFill>
                <a:latin typeface=""/>
              </a:defRPr>
            </a:lvl4pPr>
            <a:lvl5pPr>
              <a:defRPr sz="1400" b="0" i="1" cap="none">
                <a:solidFill>
                  <a:schemeClr val="bg1"/>
                </a:solidFill>
                <a:latin typeface=""/>
              </a:defRPr>
            </a:lvl5pPr>
          </a:lstStyle>
          <a:p>
            <a:pPr lvl="0"/>
            <a:r>
              <a:rPr lang="nl-BE" dirty="0"/>
              <a:t>Klik om de tekststijl van het model te bewerken</a:t>
            </a:r>
            <a:endParaRPr lang="nl-NL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965200" y="2286000"/>
            <a:ext cx="8686800" cy="914400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1400" y="1371600"/>
            <a:ext cx="8686800" cy="457200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i="0">
                <a:solidFill>
                  <a:srgbClr val="034EA2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1041400" y="2133600"/>
            <a:ext cx="8686800" cy="4343400"/>
          </a:xfrm>
          <a:prstGeom prst="rect">
            <a:avLst/>
          </a:prstGeom>
        </p:spPr>
        <p:txBody>
          <a:bodyPr/>
          <a:lstStyle>
            <a:lvl1pPr marL="342900" indent="-342900">
              <a:buSzPct val="80000"/>
              <a:buFont typeface="Arial" charset="0"/>
              <a:buChar char="•"/>
              <a:defRPr sz="2000" cap="none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  <p:sp>
        <p:nvSpPr>
          <p:cNvPr id="10" name="Holder 3"/>
          <p:cNvSpPr txBox="1">
            <a:spLocks/>
          </p:cNvSpPr>
          <p:nvPr userDrawn="1"/>
        </p:nvSpPr>
        <p:spPr>
          <a:xfrm>
            <a:off x="1041400" y="2057400"/>
            <a:ext cx="79248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algn="l">
              <a:defRPr sz="1600" b="1" i="0" cap="none">
                <a:solidFill>
                  <a:srgbClr val="034EA2"/>
                </a:solidFill>
                <a:latin typeface="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  <p:sp>
        <p:nvSpPr>
          <p:cNvPr id="8" name="Tekstvak 7"/>
          <p:cNvSpPr txBox="1"/>
          <p:nvPr userDrawn="1"/>
        </p:nvSpPr>
        <p:spPr>
          <a:xfrm>
            <a:off x="812800" y="2819400"/>
            <a:ext cx="480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sz="3200" b="1" i="0" u="none" strike="noStrike" kern="1200" cap="all" spc="200" baseline="30000" dirty="0" err="1">
                <a:solidFill>
                  <a:schemeClr val="bg1"/>
                </a:solidFill>
                <a:latin typeface=""/>
                <a:ea typeface="+mn-ea"/>
                <a:cs typeface="+mn-cs"/>
              </a:rPr>
              <a:t>contacteer</a:t>
            </a:r>
            <a:r>
              <a:rPr lang="en-US" sz="3200" b="1" i="0" u="none" strike="noStrike" kern="1200" cap="all" spc="200" baseline="30000" dirty="0">
                <a:solidFill>
                  <a:schemeClr val="bg1"/>
                </a:solidFill>
                <a:latin typeface=""/>
                <a:ea typeface="+mn-ea"/>
                <a:cs typeface="+mn-cs"/>
              </a:rPr>
              <a:t> </a:t>
            </a:r>
            <a:r>
              <a:rPr lang="en-US" sz="3200" b="1" i="0" u="none" strike="noStrike" kern="1200" cap="all" spc="200" baseline="30000" dirty="0" err="1">
                <a:solidFill>
                  <a:schemeClr val="bg1"/>
                </a:solidFill>
                <a:latin typeface=""/>
                <a:ea typeface="+mn-ea"/>
                <a:cs typeface="+mn-cs"/>
              </a:rPr>
              <a:t>ons</a:t>
            </a:r>
            <a:endParaRPr lang="en-US" sz="3200" b="1" i="0" u="none" strike="noStrike" kern="1200" cap="all" spc="200" baseline="30000" dirty="0">
              <a:solidFill>
                <a:schemeClr val="bg1"/>
              </a:solidFill>
              <a:latin typeface=""/>
              <a:ea typeface="+mn-ea"/>
              <a:cs typeface="+mn-cs"/>
            </a:endParaRPr>
          </a:p>
          <a:p>
            <a:pPr rtl="0"/>
            <a:r>
              <a:rPr lang="en-US" sz="3200" b="1" i="0" u="none" strike="noStrike" kern="1200" cap="all" spc="200" baseline="30000" dirty="0" err="1">
                <a:solidFill>
                  <a:schemeClr val="bg1"/>
                </a:solidFill>
                <a:latin typeface=""/>
                <a:ea typeface="+mn-ea"/>
                <a:cs typeface="+mn-cs"/>
              </a:rPr>
              <a:t>voor</a:t>
            </a:r>
            <a:r>
              <a:rPr lang="en-US" sz="3200" b="1" i="0" u="none" strike="noStrike" kern="1200" cap="all" spc="200" baseline="30000" dirty="0">
                <a:solidFill>
                  <a:schemeClr val="bg1"/>
                </a:solidFill>
                <a:latin typeface=""/>
                <a:ea typeface="+mn-ea"/>
                <a:cs typeface="+mn-cs"/>
              </a:rPr>
              <a:t> </a:t>
            </a:r>
            <a:r>
              <a:rPr lang="en-US" sz="3200" b="1" i="0" u="none" strike="noStrike" kern="1200" cap="all" spc="200" baseline="30000" dirty="0" err="1">
                <a:solidFill>
                  <a:schemeClr val="bg1"/>
                </a:solidFill>
                <a:latin typeface=""/>
                <a:ea typeface="+mn-ea"/>
                <a:cs typeface="+mn-cs"/>
              </a:rPr>
              <a:t>maatprojecten</a:t>
            </a:r>
            <a:endParaRPr lang="en-US" sz="3200" b="1" i="0" u="none" strike="noStrike" kern="1200" cap="all" spc="200" baseline="30000" dirty="0">
              <a:solidFill>
                <a:schemeClr val="bg1"/>
              </a:solidFill>
              <a:latin typeface=""/>
              <a:ea typeface="+mn-ea"/>
              <a:cs typeface="+mn-cs"/>
            </a:endParaRPr>
          </a:p>
          <a:p>
            <a:pPr rtl="0"/>
            <a:r>
              <a:rPr lang="en-US" sz="3200" b="1" i="0" u="none" strike="noStrike" kern="1200" cap="all" spc="200" baseline="30000" dirty="0">
                <a:solidFill>
                  <a:schemeClr val="bg1"/>
                </a:solidFill>
                <a:latin typeface=""/>
                <a:ea typeface="+mn-ea"/>
                <a:cs typeface="+mn-cs"/>
              </a:rPr>
              <a:t>en </a:t>
            </a:r>
            <a:r>
              <a:rPr lang="en-US" sz="3200" b="1" i="0" u="none" strike="noStrike" kern="1200" cap="all" spc="200" baseline="30000" dirty="0" err="1">
                <a:solidFill>
                  <a:schemeClr val="bg1"/>
                </a:solidFill>
                <a:latin typeface=""/>
                <a:ea typeface="+mn-ea"/>
                <a:cs typeface="+mn-cs"/>
              </a:rPr>
              <a:t>adviesverlening</a:t>
            </a:r>
            <a:endParaRPr lang="nl-NL" sz="3200" cap="all" spc="200" baseline="30000" dirty="0">
              <a:solidFill>
                <a:schemeClr val="bg1"/>
              </a:solidFill>
              <a:latin typeface=""/>
            </a:endParaRPr>
          </a:p>
        </p:txBody>
      </p:sp>
      <p:pic>
        <p:nvPicPr>
          <p:cNvPr id="10" name="Afbeelding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80400" y="6806623"/>
            <a:ext cx="1339273" cy="4964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59" y="4038600"/>
            <a:ext cx="2337841" cy="11656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  <p:sp>
        <p:nvSpPr>
          <p:cNvPr id="8" name="Tekstvak 7"/>
          <p:cNvSpPr txBox="1"/>
          <p:nvPr userDrawn="1"/>
        </p:nvSpPr>
        <p:spPr>
          <a:xfrm>
            <a:off x="812800" y="2819400"/>
            <a:ext cx="2286000" cy="2851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ts val="1800"/>
              </a:lnSpc>
            </a:pPr>
            <a:r>
              <a:rPr lang="en-US" sz="1600" b="1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BRUGGE</a:t>
            </a:r>
          </a:p>
          <a:p>
            <a:pPr rtl="0">
              <a:lnSpc>
                <a:spcPts val="1800"/>
              </a:lnSpc>
            </a:pPr>
            <a:r>
              <a:rPr lang="en-US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Spoorwegstraat</a:t>
            </a:r>
            <a:r>
              <a:rPr lang="en-US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 14</a:t>
            </a:r>
          </a:p>
          <a:p>
            <a:pPr rtl="0">
              <a:lnSpc>
                <a:spcPts val="1800"/>
              </a:lnSpc>
            </a:pPr>
            <a:r>
              <a:rPr lang="nl-NL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8200 Brugge</a:t>
            </a:r>
          </a:p>
          <a:p>
            <a:pPr rtl="0">
              <a:lnSpc>
                <a:spcPts val="1800"/>
              </a:lnSpc>
            </a:pPr>
            <a:endParaRPr lang="nl-NL" sz="1600" b="1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endParaRPr lang="nl-NL" sz="1600" b="1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r>
              <a:rPr lang="nl-NL" sz="1600" b="1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IEPER</a:t>
            </a:r>
          </a:p>
          <a:p>
            <a:pPr rtl="0">
              <a:lnSpc>
                <a:spcPts val="1800"/>
              </a:lnSpc>
            </a:pPr>
            <a:r>
              <a:rPr lang="nl-NL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Grachtstraat 13-1A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8900 </a:t>
            </a: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Ieper</a:t>
            </a:r>
            <a:endParaRPr lang="it-IT" sz="1600" b="0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endParaRPr lang="it-IT" sz="1600" b="1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r>
              <a:rPr lang="it-IT" sz="1600" b="1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KORTRIJK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Doorniksesteenweg</a:t>
            </a: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 220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8500 </a:t>
            </a: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Kortrijk</a:t>
            </a:r>
            <a:endParaRPr lang="nl-NL" sz="1600" cap="all" spc="200" dirty="0">
              <a:solidFill>
                <a:srgbClr val="FFFFFF"/>
              </a:solidFill>
              <a:latin typeface=""/>
            </a:endParaRPr>
          </a:p>
        </p:txBody>
      </p:sp>
      <p:sp>
        <p:nvSpPr>
          <p:cNvPr id="11" name="Tekstvak 10"/>
          <p:cNvSpPr txBox="1"/>
          <p:nvPr userDrawn="1"/>
        </p:nvSpPr>
        <p:spPr>
          <a:xfrm>
            <a:off x="3175000" y="2819400"/>
            <a:ext cx="2286000" cy="2851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ts val="1800"/>
              </a:lnSpc>
            </a:pPr>
            <a:r>
              <a:rPr lang="it-IT" sz="1600" b="1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OOSTENDE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Industriezone</a:t>
            </a: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 2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Zandvoordeschorredijkstraat</a:t>
            </a: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 73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8400 </a:t>
            </a: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Oostende</a:t>
            </a:r>
            <a:endParaRPr lang="it-IT" sz="1600" b="0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endParaRPr lang="it-IT" sz="1600" b="0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r>
              <a:rPr lang="it-IT" sz="1600" b="1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ROESELARE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Oostnieuwkerksesteenweg</a:t>
            </a: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 111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8800 </a:t>
            </a: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Roeselare</a:t>
            </a:r>
            <a:endParaRPr lang="it-IT" sz="1600" b="0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endParaRPr lang="it-IT" sz="1600" b="0" i="0" u="none" strike="noStrike" kern="1200" baseline="30000" dirty="0">
              <a:solidFill>
                <a:srgbClr val="FFFFFF"/>
              </a:solidFill>
              <a:latin typeface=""/>
              <a:ea typeface="+mn-ea"/>
              <a:cs typeface="+mn-cs"/>
            </a:endParaRPr>
          </a:p>
          <a:p>
            <a:pPr rtl="0">
              <a:lnSpc>
                <a:spcPts val="1800"/>
              </a:lnSpc>
            </a:pPr>
            <a:r>
              <a:rPr lang="it-IT" sz="1600" b="1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VEURNE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Sint-Idesbaldusstraat</a:t>
            </a: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 2</a:t>
            </a:r>
          </a:p>
          <a:p>
            <a:pPr rtl="0">
              <a:lnSpc>
                <a:spcPts val="1800"/>
              </a:lnSpc>
            </a:pPr>
            <a:r>
              <a:rPr lang="it-IT" sz="1600" b="0" i="0" u="none" strike="noStrike" kern="1200" baseline="30000" dirty="0">
                <a:solidFill>
                  <a:srgbClr val="FFFFFF"/>
                </a:solidFill>
                <a:latin typeface=""/>
                <a:ea typeface="+mn-ea"/>
                <a:cs typeface="+mn-cs"/>
              </a:rPr>
              <a:t>8630 </a:t>
            </a:r>
            <a:r>
              <a:rPr lang="it-IT" sz="1600" b="0" i="0" u="none" strike="noStrike" kern="1200" baseline="30000" dirty="0" err="1">
                <a:solidFill>
                  <a:srgbClr val="FFFFFF"/>
                </a:solidFill>
                <a:latin typeface=""/>
                <a:ea typeface="+mn-ea"/>
                <a:cs typeface="+mn-cs"/>
              </a:rPr>
              <a:t>Veurne</a:t>
            </a:r>
            <a:endParaRPr lang="nl-NL" sz="1600" cap="all" spc="200" dirty="0">
              <a:solidFill>
                <a:srgbClr val="FFFFFF"/>
              </a:solidFill>
              <a:latin typeface="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600" y="5951322"/>
            <a:ext cx="1447800" cy="134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9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-101600" y="7162800"/>
            <a:ext cx="53340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tr-TR" smtClean="0"/>
              <a:pPr/>
              <a:t>‹nr.›</a:t>
            </a:fld>
            <a:endParaRPr 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2" r:id="rId2"/>
    <p:sldLayoutId id="2147483661" r:id="rId3"/>
    <p:sldLayoutId id="2147483663" r:id="rId4"/>
    <p:sldLayoutId id="2147483666" r:id="rId5"/>
  </p:sldLayoutIdLst>
  <p:txStyles>
    <p:titleStyle>
      <a:lvl1pPr algn="l">
        <a:defRPr sz="1400" b="0" i="1" u="none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algn="l">
        <a:defRPr sz="3200" b="1" i="0" cap="all">
          <a:solidFill>
            <a:schemeClr val="bg1"/>
          </a:solidFill>
          <a:latin typeface="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>
            <a:extLst>
              <a:ext uri="{FF2B5EF4-FFF2-40B4-BE49-F238E27FC236}">
                <a16:creationId xmlns:a16="http://schemas.microsoft.com/office/drawing/2014/main" id="{D0E2529B-B897-48BB-AAD0-46A5F3322F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F0C770E-3269-48B6-9829-D2783355C4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nl-BE" dirty="0"/>
              <a:t>Groepswerk</a:t>
            </a:r>
          </a:p>
        </p:txBody>
      </p:sp>
    </p:spTree>
    <p:extLst>
      <p:ext uri="{BB962C8B-B14F-4D97-AF65-F5344CB8AC3E}">
        <p14:creationId xmlns:p14="http://schemas.microsoft.com/office/powerpoint/2010/main" val="165244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267338E6-5FF1-4B82-9EF2-D9484174A02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3403600" y="152400"/>
            <a:ext cx="3429000" cy="7027038"/>
          </a:xfrm>
        </p:spPr>
      </p:pic>
    </p:spTree>
    <p:extLst>
      <p:ext uri="{BB962C8B-B14F-4D97-AF65-F5344CB8AC3E}">
        <p14:creationId xmlns:p14="http://schemas.microsoft.com/office/powerpoint/2010/main" val="76881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73EC8FBA-24AE-4BA0-A397-562671EB345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736600" y="2057400"/>
            <a:ext cx="8686800" cy="3795544"/>
          </a:xfrm>
        </p:spPr>
      </p:pic>
    </p:spTree>
    <p:extLst>
      <p:ext uri="{BB962C8B-B14F-4D97-AF65-F5344CB8AC3E}">
        <p14:creationId xmlns:p14="http://schemas.microsoft.com/office/powerpoint/2010/main" val="634453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FD78A21437D84DAC5B32F2BB466A5D" ma:contentTypeVersion="0" ma:contentTypeDescription="Een nieuw document maken." ma:contentTypeScope="" ma:versionID="9879ad63ee20f36c5c94c0db403a1d6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7e5968c79d9fe2fc9f8835eee23f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776112-665F-4321-8DF2-154B8CFE473B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8CEA1D4-F61F-4ABF-9E02-4CAA736F83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13963EC-CB83-4A74-AD17-7E027499DC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2946</TotalTime>
  <Words>1</Words>
  <Application>Microsoft Office PowerPoint</Application>
  <PresentationFormat>Aangepast</PresentationFormat>
  <Paragraphs>1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PRESENTATIETITEL</dc:title>
  <dc:creator>Ian Defever</dc:creator>
  <cp:lastModifiedBy>bjorn fontono</cp:lastModifiedBy>
  <cp:revision>319</cp:revision>
  <dcterms:created xsi:type="dcterms:W3CDTF">2017-03-10T10:11:29Z</dcterms:created>
  <dcterms:modified xsi:type="dcterms:W3CDTF">2021-11-08T17:24:35Z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2017-03-10T00:00:00Z</vt:filetime>
  </property>
  <property fmtid="{D5CDD505-2E9C-101B-9397-08002B2CF9AE}" pid="3" name="Creator">
    <vt:lpwstr>Adobe InDesign CC 2017 (Macintosh)</vt:lpwstr>
  </property>
  <property fmtid="{D5CDD505-2E9C-101B-9397-08002B2CF9AE}" pid="4" name="LastSaved">
    <vt:filetime>2017-03-10T00:00:00Z</vt:filetime>
  </property>
  <property fmtid="{D5CDD505-2E9C-101B-9397-08002B2CF9AE}" pid="5" name="ContentTypeId">
    <vt:lpwstr>0x0101007EFD78A21437D84DAC5B32F2BB466A5D</vt:lpwstr>
  </property>
</Properties>
</file>