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26272DC-9373-483E-BE29-4B8D97E9B95C}">
          <p14:sldIdLst>
            <p14:sldId id="256"/>
            <p14:sldId id="258"/>
            <p14:sldId id="260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B50C5-5664-439C-8DA4-2894110001A0}" type="datetimeFigureOut">
              <a:rPr lang="ru-RU" smtClean="0"/>
              <a:t>25.05.2015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7AB24-D408-46EA-8536-E99F5309F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1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AB24-D408-46EA-8536-E99F5309F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47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Маркет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Козлов Михаил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652463" y="416125"/>
            <a:ext cx="9404723" cy="1400530"/>
          </a:xfrm>
        </p:spPr>
        <p:txBody>
          <a:bodyPr/>
          <a:lstStyle/>
          <a:p>
            <a:r>
              <a:rPr lang="ru-RU" smtClean="0"/>
              <a:t>«Маркет»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idx="1"/>
          </p:nvPr>
        </p:nvSpPr>
        <p:spPr>
          <a:xfrm>
            <a:off x="646110" y="4250949"/>
            <a:ext cx="2946403" cy="576262"/>
          </a:xfrm>
        </p:spPr>
        <p:txBody>
          <a:bodyPr/>
          <a:lstStyle/>
          <a:p>
            <a:r>
              <a:rPr lang="ru-RU" smtClean="0"/>
              <a:t>Клиент</a:t>
            </a:r>
            <a:endParaRPr lang="ru-RU" dirty="0"/>
          </a:p>
        </p:txBody>
      </p:sp>
      <p:pic>
        <p:nvPicPr>
          <p:cNvPr id="24" name="Рисунок 23"/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2" t="4201" r="-1042" b="4201"/>
          <a:stretch/>
        </p:blipFill>
        <p:spPr>
          <a:xfrm>
            <a:off x="652463" y="1514007"/>
            <a:ext cx="2940050" cy="2736941"/>
          </a:xfrm>
        </p:spPr>
      </p:pic>
      <p:sp>
        <p:nvSpPr>
          <p:cNvPr id="16" name="Текст 15"/>
          <p:cNvSpPr>
            <a:spLocks noGrp="1"/>
          </p:cNvSpPr>
          <p:nvPr>
            <p:ph type="body" sz="half" idx="18"/>
          </p:nvPr>
        </p:nvSpPr>
        <p:spPr>
          <a:xfrm>
            <a:off x="646111" y="4827211"/>
            <a:ext cx="2946402" cy="16894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Просмотр товара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Выбор товара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Управление товаром в корзине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mtClean="0"/>
              <a:t>Продавец</a:t>
            </a:r>
            <a:endParaRPr lang="ru-RU" dirty="0"/>
          </a:p>
        </p:txBody>
      </p:sp>
      <p:pic>
        <p:nvPicPr>
          <p:cNvPr id="25" name="Рисунок 24"/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" t="4201" r="-877" b="4201"/>
          <a:stretch/>
        </p:blipFill>
        <p:spPr>
          <a:xfrm>
            <a:off x="3889374" y="1514007"/>
            <a:ext cx="2930525" cy="2736941"/>
          </a:xfrm>
        </p:spPr>
      </p:pic>
      <p:sp>
        <p:nvSpPr>
          <p:cNvPr id="17" name="Текст 16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16895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Управление боксами (магазинами)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Управление товарами от поставщика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Подтверждение/отказ заказа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mtClean="0"/>
              <a:t>Поставщик</a:t>
            </a:r>
            <a:endParaRPr lang="ru-RU" dirty="0"/>
          </a:p>
        </p:txBody>
      </p:sp>
      <p:pic>
        <p:nvPicPr>
          <p:cNvPr id="26" name="Рисунок 25"/>
          <p:cNvPicPr>
            <a:picLocks noGrp="1" noChangeAspect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5" t="4201" r="-905" b="4201"/>
          <a:stretch/>
        </p:blipFill>
        <p:spPr>
          <a:xfrm>
            <a:off x="7124699" y="1514007"/>
            <a:ext cx="2932113" cy="2736941"/>
          </a:xfrm>
        </p:spPr>
      </p:pic>
      <p:sp>
        <p:nvSpPr>
          <p:cNvPr id="18" name="Текст 17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1431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Управление списком товаров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Работа с клиентами (продавцами)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0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 uiExpand="1" build="p"/>
      <p:bldP spid="13" grpId="0" build="p"/>
      <p:bldP spid="17" grpId="0" uiExpand="1" build="p"/>
      <p:bldP spid="14" grpId="0" build="p"/>
      <p:bldP spid="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Маркет</a:t>
            </a:r>
            <a:r>
              <a:rPr lang="ru-RU" dirty="0"/>
              <a:t>». </a:t>
            </a:r>
            <a:r>
              <a:rPr lang="ru-RU" dirty="0" smtClean="0"/>
              <a:t>Архитектура.</a:t>
            </a:r>
            <a:endParaRPr lang="ru-RU" dirty="0"/>
          </a:p>
        </p:txBody>
      </p:sp>
      <p:sp>
        <p:nvSpPr>
          <p:cNvPr id="3" name="Блок-схема: процесс 2"/>
          <p:cNvSpPr/>
          <p:nvPr/>
        </p:nvSpPr>
        <p:spPr>
          <a:xfrm>
            <a:off x="450761" y="2291130"/>
            <a:ext cx="2320136" cy="158611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Mappers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Entities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Views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ViewModels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MarketProxy.cs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1380" y="192179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WPF Client</a:t>
            </a:r>
            <a:endParaRPr lang="ru-RU" i="1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450761" y="4684453"/>
            <a:ext cx="2320136" cy="1523164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Controllers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Views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Models.Mappers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Models.Entities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MarketProxy.cs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1380" y="431512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MVC</a:t>
            </a:r>
            <a:endParaRPr lang="ru-RU" i="1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633513" y="1652013"/>
            <a:ext cx="2474638" cy="67006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IMarket.cs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PackedObject.cs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6392" y="136016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Middleware</a:t>
            </a:r>
            <a:endParaRPr lang="ru-RU" i="1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7135177" y="2291129"/>
            <a:ext cx="3721713" cy="42642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5797" y="192179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</a:t>
            </a:r>
            <a:endParaRPr lang="ru-RU" i="1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7229748" y="2671117"/>
            <a:ext cx="3524111" cy="2892556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229748" y="236334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Micro ORM</a:t>
            </a:r>
            <a:endParaRPr lang="ru-RU" sz="1400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7315198" y="2952421"/>
            <a:ext cx="3337254" cy="100607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MapperBase</a:t>
            </a:r>
            <a:r>
              <a:rPr lang="en-US" dirty="0" smtClean="0"/>
              <a:t>&lt;T&gt;.</a:t>
            </a:r>
            <a:r>
              <a:rPr lang="en-US" dirty="0" err="1" smtClean="0"/>
              <a:t>cs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ObjectReaderBase</a:t>
            </a:r>
            <a:r>
              <a:rPr lang="en-US" dirty="0" smtClean="0"/>
              <a:t>&lt;T&gt;.</a:t>
            </a:r>
            <a:r>
              <a:rPr lang="en-US" dirty="0" err="1" smtClean="0"/>
              <a:t>cs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ServiceManager.cs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275965" y="26453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ServiceCore</a:t>
            </a:r>
            <a:endParaRPr lang="ru-RU" i="1" dirty="0"/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7326494" y="4530618"/>
            <a:ext cx="3313079" cy="87922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Readers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Mappers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Entities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198" y="421171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DAL</a:t>
            </a:r>
            <a:endParaRPr lang="ru-RU" i="1" dirty="0"/>
          </a:p>
        </p:txBody>
      </p:sp>
      <p:cxnSp>
        <p:nvCxnSpPr>
          <p:cNvPr id="21" name="Прямая со стрелкой 20"/>
          <p:cNvCxnSpPr>
            <a:stCxn id="15" idx="2"/>
            <a:endCxn id="18" idx="0"/>
          </p:cNvCxnSpPr>
          <p:nvPr/>
        </p:nvCxnSpPr>
        <p:spPr>
          <a:xfrm flipH="1">
            <a:off x="8983034" y="3958497"/>
            <a:ext cx="791" cy="5721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Блок-схема: магнитный диск 21"/>
          <p:cNvSpPr/>
          <p:nvPr/>
        </p:nvSpPr>
        <p:spPr>
          <a:xfrm>
            <a:off x="8355267" y="5782614"/>
            <a:ext cx="1265251" cy="63106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БД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18" idx="2"/>
            <a:endCxn id="22" idx="1"/>
          </p:cNvCxnSpPr>
          <p:nvPr/>
        </p:nvCxnSpPr>
        <p:spPr>
          <a:xfrm>
            <a:off x="8983034" y="5409838"/>
            <a:ext cx="4859" cy="372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5" idx="1"/>
            <a:endCxn id="8" idx="2"/>
          </p:cNvCxnSpPr>
          <p:nvPr/>
        </p:nvCxnSpPr>
        <p:spPr>
          <a:xfrm flipH="1" flipV="1">
            <a:off x="4870832" y="2322076"/>
            <a:ext cx="2444366" cy="1133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3" idx="3"/>
            <a:endCxn id="8" idx="2"/>
          </p:cNvCxnSpPr>
          <p:nvPr/>
        </p:nvCxnSpPr>
        <p:spPr>
          <a:xfrm flipV="1">
            <a:off x="2770897" y="2322076"/>
            <a:ext cx="2099935" cy="76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5" idx="3"/>
            <a:endCxn id="8" idx="2"/>
          </p:cNvCxnSpPr>
          <p:nvPr/>
        </p:nvCxnSpPr>
        <p:spPr>
          <a:xfrm flipV="1">
            <a:off x="2770897" y="2322076"/>
            <a:ext cx="2099935" cy="312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8" grpId="0" animBg="1"/>
      <p:bldP spid="9" grpId="0"/>
      <p:bldP spid="10" grpId="0" animBg="1"/>
      <p:bldP spid="11" grpId="0"/>
      <p:bldP spid="13" grpId="0" animBg="1"/>
      <p:bldP spid="14" grpId="0"/>
      <p:bldP spid="15" grpId="0" animBg="1"/>
      <p:bldP spid="16" grpId="0"/>
      <p:bldP spid="18" grpId="0" animBg="1"/>
      <p:bldP spid="19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Маркет</a:t>
            </a:r>
            <a:r>
              <a:rPr lang="ru-RU" dirty="0" smtClean="0"/>
              <a:t>». Клиент-Сервер.</a:t>
            </a:r>
            <a:endParaRPr lang="ru-RU" dirty="0"/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560384" y="3215564"/>
            <a:ext cx="2234331" cy="63521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MarketProxy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60384" y="291062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WPF Client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Блок-схема: процесс 13"/>
          <p:cNvSpPr/>
          <p:nvPr/>
        </p:nvSpPr>
        <p:spPr>
          <a:xfrm>
            <a:off x="4842457" y="2123144"/>
            <a:ext cx="1526380" cy="48503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IMarket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842457" y="180096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Прямая со стрелкой 18"/>
          <p:cNvCxnSpPr>
            <a:stCxn id="12" idx="3"/>
            <a:endCxn id="14" idx="1"/>
          </p:cNvCxnSpPr>
          <p:nvPr/>
        </p:nvCxnSpPr>
        <p:spPr>
          <a:xfrm flipV="1">
            <a:off x="2794715" y="2365662"/>
            <a:ext cx="2047742" cy="1167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процесс 19"/>
          <p:cNvSpPr/>
          <p:nvPr/>
        </p:nvSpPr>
        <p:spPr>
          <a:xfrm>
            <a:off x="7843234" y="3215564"/>
            <a:ext cx="3760630" cy="3181082"/>
          </a:xfrm>
          <a:prstGeom prst="flowChartProcess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8268237" y="286763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</a:t>
            </a:r>
          </a:p>
        </p:txBody>
      </p:sp>
      <p:cxnSp>
        <p:nvCxnSpPr>
          <p:cNvPr id="25" name="Прямая со стрелкой 24"/>
          <p:cNvCxnSpPr>
            <a:stCxn id="26" idx="1"/>
            <a:endCxn id="14" idx="3"/>
          </p:cNvCxnSpPr>
          <p:nvPr/>
        </p:nvCxnSpPr>
        <p:spPr>
          <a:xfrm flipH="1" flipV="1">
            <a:off x="6368837" y="2365662"/>
            <a:ext cx="1616062" cy="1238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процесс 25"/>
          <p:cNvSpPr/>
          <p:nvPr/>
        </p:nvSpPr>
        <p:spPr>
          <a:xfrm>
            <a:off x="7984899" y="3353074"/>
            <a:ext cx="3515933" cy="50196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ServiceCore.ServiceManager</a:t>
            </a:r>
            <a:endParaRPr lang="ru-RU" dirty="0"/>
          </a:p>
        </p:txBody>
      </p:sp>
      <p:sp>
        <p:nvSpPr>
          <p:cNvPr id="30" name="Блок-схема: процесс 29"/>
          <p:cNvSpPr/>
          <p:nvPr/>
        </p:nvSpPr>
        <p:spPr>
          <a:xfrm>
            <a:off x="7984899" y="4224270"/>
            <a:ext cx="3515933" cy="58183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6" idx="2"/>
            <a:endCxn id="30" idx="0"/>
          </p:cNvCxnSpPr>
          <p:nvPr/>
        </p:nvCxnSpPr>
        <p:spPr>
          <a:xfrm>
            <a:off x="9742866" y="3855043"/>
            <a:ext cx="0" cy="3692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Блок-схема: магнитный диск 32"/>
          <p:cNvSpPr/>
          <p:nvPr/>
        </p:nvSpPr>
        <p:spPr>
          <a:xfrm>
            <a:off x="9388698" y="5138670"/>
            <a:ext cx="721217" cy="108182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БД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0" idx="2"/>
            <a:endCxn id="33" idx="1"/>
          </p:cNvCxnSpPr>
          <p:nvPr/>
        </p:nvCxnSpPr>
        <p:spPr>
          <a:xfrm>
            <a:off x="9742866" y="4806105"/>
            <a:ext cx="6441" cy="332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процесс 17"/>
          <p:cNvSpPr/>
          <p:nvPr/>
        </p:nvSpPr>
        <p:spPr>
          <a:xfrm>
            <a:off x="560384" y="4331874"/>
            <a:ext cx="2234331" cy="63521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MarketProxy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60384" y="402693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Прямая со стрелкой 21"/>
          <p:cNvCxnSpPr>
            <a:stCxn id="18" idx="3"/>
            <a:endCxn id="14" idx="1"/>
          </p:cNvCxnSpPr>
          <p:nvPr/>
        </p:nvCxnSpPr>
        <p:spPr>
          <a:xfrm flipV="1">
            <a:off x="2794715" y="2365662"/>
            <a:ext cx="2047742" cy="2283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0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20" grpId="0" animBg="1"/>
      <p:bldP spid="23" grpId="0"/>
      <p:bldP spid="26" grpId="0" animBg="1"/>
      <p:bldP spid="30" grpId="0" animBg="1"/>
      <p:bldP spid="33" grpId="0" animBg="1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Маркет</a:t>
            </a:r>
            <a:r>
              <a:rPr lang="ru-RU" dirty="0"/>
              <a:t>». </a:t>
            </a:r>
            <a:r>
              <a:rPr lang="ru-RU" dirty="0" smtClean="0"/>
              <a:t>Клиент-Сервер.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IMarket.cs</a:t>
            </a:r>
            <a:endParaRPr lang="ru-RU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077" t="35871" r="33305" b="25749"/>
          <a:stretch/>
        </p:blipFill>
        <p:spPr>
          <a:xfrm>
            <a:off x="195349" y="1853248"/>
            <a:ext cx="11830729" cy="45089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9879" t="22492" r="75669" b="25571"/>
          <a:stretch/>
        </p:blipFill>
        <p:spPr>
          <a:xfrm>
            <a:off x="7809911" y="1077339"/>
            <a:ext cx="2691685" cy="5438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54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Маркет</a:t>
            </a:r>
            <a:r>
              <a:rPr lang="ru-RU" dirty="0"/>
              <a:t>». </a:t>
            </a:r>
            <a:r>
              <a:rPr lang="ru-RU" dirty="0" smtClean="0"/>
              <a:t>Клиент-Сервер.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MarketProxy.cs</a:t>
            </a:r>
            <a:endParaRPr lang="ru-RU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988" t="22843" r="29445" b="34727"/>
          <a:stretch/>
        </p:blipFill>
        <p:spPr>
          <a:xfrm>
            <a:off x="82586" y="1853248"/>
            <a:ext cx="12010676" cy="46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Маркет</a:t>
            </a:r>
            <a:r>
              <a:rPr lang="ru-RU" dirty="0"/>
              <a:t>». </a:t>
            </a:r>
            <a:r>
              <a:rPr lang="ru-RU" dirty="0" smtClean="0"/>
              <a:t>Клиент-Сервер.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ServiceCore.ServiceManager.cs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353" t="38336" r="31820" b="41945"/>
          <a:stretch/>
        </p:blipFill>
        <p:spPr>
          <a:xfrm>
            <a:off x="309092" y="3052293"/>
            <a:ext cx="11673778" cy="23181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2452" t="27421" r="26772" b="18882"/>
          <a:stretch/>
        </p:blipFill>
        <p:spPr>
          <a:xfrm>
            <a:off x="862883" y="1759034"/>
            <a:ext cx="10212947" cy="5073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25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Маркет</a:t>
            </a:r>
            <a:r>
              <a:rPr lang="ru-RU" dirty="0"/>
              <a:t>». </a:t>
            </a:r>
            <a:r>
              <a:rPr lang="ru-RU" dirty="0" smtClean="0"/>
              <a:t>Клиент-Сервер.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ObjectReaderBase</a:t>
            </a:r>
            <a:r>
              <a:rPr lang="en-US" i="1" dirty="0" smtClean="0"/>
              <a:t>&lt;T&gt;.</a:t>
            </a:r>
            <a:r>
              <a:rPr lang="en-US" i="1" dirty="0" err="1" smtClean="0"/>
              <a:t>cs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421" t="22569" r="26184" b="25174"/>
          <a:stretch/>
        </p:blipFill>
        <p:spPr>
          <a:xfrm>
            <a:off x="761999" y="1853248"/>
            <a:ext cx="10197922" cy="48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7149</TotalTime>
  <Words>113</Words>
  <Application>Microsoft Office PowerPoint</Application>
  <PresentationFormat>Широкоэкранный</PresentationFormat>
  <Paragraphs>57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Ион</vt:lpstr>
      <vt:lpstr>«Маркет»</vt:lpstr>
      <vt:lpstr>«Маркет»</vt:lpstr>
      <vt:lpstr>«Маркет». Архитектура.</vt:lpstr>
      <vt:lpstr>«Маркет». Клиент-Сервер.</vt:lpstr>
      <vt:lpstr>«Маркет». Клиент-Сервер. IMarket.cs</vt:lpstr>
      <vt:lpstr>«Маркет». Клиент-Сервер. MarketProxy.cs</vt:lpstr>
      <vt:lpstr>«Маркет». Клиент-Сервер. ServiceCore.ServiceManager.cs</vt:lpstr>
      <vt:lpstr>«Маркет». Клиент-Сервер. ObjectReaderBase&lt;T&gt;.cs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«Маркет»</dc:title>
  <dc:creator>Kozlov Mykhailo</dc:creator>
  <cp:lastModifiedBy>Kozlov Mykhailo</cp:lastModifiedBy>
  <cp:revision>54</cp:revision>
  <dcterms:created xsi:type="dcterms:W3CDTF">2015-05-20T18:06:22Z</dcterms:created>
  <dcterms:modified xsi:type="dcterms:W3CDTF">2015-05-27T18:44:13Z</dcterms:modified>
</cp:coreProperties>
</file>