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71" r:id="rId4"/>
    <p:sldId id="272" r:id="rId5"/>
    <p:sldId id="273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64" y="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60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"/>
          <p:cNvSpPr txBox="1">
            <a:spLocks noGrp="1"/>
          </p:cNvSpPr>
          <p:nvPr>
            <p:ph idx="3"/>
          </p:nvPr>
        </p:nvSpPr>
        <p:spPr>
          <a:xfrm>
            <a:off x="666750" y="2243435"/>
            <a:ext cx="23050500" cy="1020256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54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body" sz="quarter" idx="13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marL="0" indent="0" algn="r" defTabSz="652145">
              <a:spcBef>
                <a:spcPts val="0"/>
              </a:spcBef>
              <a:buSzTx/>
              <a:buNone/>
              <a:defRPr sz="11850" cap="all">
                <a:solidFill>
                  <a:srgbClr val="447FB5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studio.cloud/project/16869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2013021" y="3832964"/>
            <a:ext cx="20331706" cy="183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Create an account or log in with Google, </a:t>
            </a: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credentials at </a:t>
            </a: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rstudio.cloud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125362-24F2-48A5-BEBE-76670F5A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74" y="6327554"/>
            <a:ext cx="14782800" cy="681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DC6FBD-BE11-4946-BC7A-214CC3DBA931}"/>
              </a:ext>
            </a:extLst>
          </p:cNvPr>
          <p:cNvSpPr/>
          <p:nvPr/>
        </p:nvSpPr>
        <p:spPr>
          <a:xfrm>
            <a:off x="15830550" y="7258050"/>
            <a:ext cx="2457450" cy="844108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1764343" y="6858000"/>
            <a:ext cx="11169579" cy="2683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Create an account or log in with Google, </a:t>
            </a: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credentials at </a:t>
            </a: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rstudio.cloud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B8F76-1190-4C61-A421-F2EEEC61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907" y="4877376"/>
            <a:ext cx="9810750" cy="721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1005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514350" y="5647244"/>
            <a:ext cx="6322384" cy="352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Type this URL into your browser: </a:t>
            </a:r>
            <a:r>
              <a:rPr lang="en-GB" sz="5500" dirty="0">
                <a:sym typeface="Source Sans Pro Light"/>
                <a:hlinkClick r:id="rId2"/>
              </a:rPr>
              <a:t>https://rstudio.cloud/project/168691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07639-2771-441B-B901-24ACC775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683" y="3915351"/>
            <a:ext cx="16106775" cy="818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64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9600" b="0" dirty="0"/>
              <a:t>Welcome to</a:t>
            </a:r>
            <a:r>
              <a:rPr sz="9600" dirty="0"/>
              <a:t> Master the </a:t>
            </a:r>
            <a:r>
              <a:rPr sz="9600" dirty="0" err="1"/>
              <a:t>Tidyverse</a:t>
            </a:r>
            <a:endParaRPr sz="9600" dirty="0"/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245433" y="3915351"/>
            <a:ext cx="6953250" cy="6915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You now have a temporary version of this project, which you can edit, add to etc.</a:t>
            </a: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lang="en-GB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Click on “Save Permanent Copy” to save any changes.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07639-2771-441B-B901-24ACC7751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683" y="3915351"/>
            <a:ext cx="16106775" cy="818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61CF75-D075-433E-801C-B94DC8E9E868}"/>
              </a:ext>
            </a:extLst>
          </p:cNvPr>
          <p:cNvSpPr/>
          <p:nvPr/>
        </p:nvSpPr>
        <p:spPr>
          <a:xfrm>
            <a:off x="18021300" y="4324350"/>
            <a:ext cx="3048000" cy="1123950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2232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01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97</Words>
  <Application>Microsoft Office PowerPoint</Application>
  <PresentationFormat>Custom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Gill Sans</vt:lpstr>
      <vt:lpstr>Gill Sans Light</vt:lpstr>
      <vt:lpstr>Lucida Grande</vt:lpstr>
      <vt:lpstr>Source Sans Pro</vt:lpstr>
      <vt:lpstr>Source Sans Pro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Smith, Mike K</cp:lastModifiedBy>
  <cp:revision>10</cp:revision>
  <dcterms:modified xsi:type="dcterms:W3CDTF">2019-11-05T15:58:03Z</dcterms:modified>
</cp:coreProperties>
</file>