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64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0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sz="11850" cap="all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studio.cloud/project/70228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13021" y="3832964"/>
            <a:ext cx="20331706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25362-24F2-48A5-BEBE-76670F5A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74" y="6327554"/>
            <a:ext cx="14782800" cy="681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DC6FBD-BE11-4946-BC7A-214CC3DBA931}"/>
              </a:ext>
            </a:extLst>
          </p:cNvPr>
          <p:cNvSpPr/>
          <p:nvPr/>
        </p:nvSpPr>
        <p:spPr>
          <a:xfrm>
            <a:off x="15830550" y="7258050"/>
            <a:ext cx="2457450" cy="844108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1764343" y="6858000"/>
            <a:ext cx="11169579" cy="268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B8F76-1190-4C61-A421-F2EEEC61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907" y="4877376"/>
            <a:ext cx="9810750" cy="721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00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514350" y="3954473"/>
            <a:ext cx="6322384" cy="69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Type this URL into your browser: </a:t>
            </a:r>
            <a:r>
              <a:rPr lang="en-GB" sz="5500" u="sng" dirty="0">
                <a:sym typeface="Source Sans Pro Light"/>
                <a:hlinkClick r:id="rId2"/>
              </a:rPr>
              <a:t>https://rstudio.cloud/project/702281</a:t>
            </a:r>
            <a:endParaRPr lang="en-GB" sz="5500" u="sng" dirty="0">
              <a:sym typeface="Source Sans Pro Light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lang="en-GB" sz="5500" u="sng" dirty="0">
              <a:latin typeface="Source Sans Pro"/>
              <a:ea typeface="Source Sans Pro"/>
              <a:cs typeface="Source Sans Pro"/>
              <a:sym typeface="Source Sans Pro Light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sz="5500" u="sng" dirty="0">
                <a:latin typeface="Source Sans Pro"/>
                <a:ea typeface="Source Sans Pro"/>
                <a:cs typeface="Source Sans Pro"/>
                <a:sym typeface="Source Sans Pro Light"/>
              </a:rPr>
              <a:t>NB: Use Chrome or Edge rather than </a:t>
            </a:r>
            <a:r>
              <a:rPr lang="en-GB" sz="5500" u="sng">
                <a:latin typeface="Source Sans Pro"/>
                <a:ea typeface="Source Sans Pro"/>
                <a:cs typeface="Source Sans Pro"/>
                <a:sym typeface="Source Sans Pro Light"/>
              </a:rPr>
              <a:t>Internet Explorer.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6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45433" y="3915351"/>
            <a:ext cx="6953250" cy="69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You now have a temporary version of this project, which you can edit, add to etc.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lang="en-GB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Click on “Save Permanent Copy” to save any changes.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61CF75-D075-433E-801C-B94DC8E9E868}"/>
              </a:ext>
            </a:extLst>
          </p:cNvPr>
          <p:cNvSpPr/>
          <p:nvPr/>
        </p:nvSpPr>
        <p:spPr>
          <a:xfrm>
            <a:off x="18021300" y="4324350"/>
            <a:ext cx="3048000" cy="1123950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3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Gill Sans</vt:lpstr>
      <vt:lpstr>Gill Sans Light</vt:lpstr>
      <vt:lpstr>Lucida Grande</vt:lpstr>
      <vt:lpstr>Source Sans Pro</vt:lpstr>
      <vt:lpstr>Source Sans Pro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Mike K</cp:lastModifiedBy>
  <cp:revision>12</cp:revision>
  <dcterms:modified xsi:type="dcterms:W3CDTF">2019-11-11T12:59:44Z</dcterms:modified>
</cp:coreProperties>
</file>