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106" d="100"/>
          <a:sy n="106" d="100"/>
        </p:scale>
        <p:origin x="-2676" y="10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8864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0509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82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1787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8279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38863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2952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566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7509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214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5187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E00E0C-7C0A-41CE-8584-9E5AC7E14884}" type="datetimeFigureOut">
              <a:rPr lang="en-US" smtClean="0"/>
              <a:t>1/24/2024</a:t>
            </a:fld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608577-289A-4C66-9D5E-62A18A31A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426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60960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Овал 4"/>
          <p:cNvSpPr/>
          <p:nvPr/>
        </p:nvSpPr>
        <p:spPr>
          <a:xfrm>
            <a:off x="1004455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Овал 5"/>
          <p:cNvSpPr/>
          <p:nvPr/>
        </p:nvSpPr>
        <p:spPr>
          <a:xfrm>
            <a:off x="838200" y="990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Прямая со стрелкой 7"/>
          <p:cNvCxnSpPr>
            <a:stCxn id="6" idx="0"/>
            <a:endCxn id="4" idx="4"/>
          </p:cNvCxnSpPr>
          <p:nvPr/>
        </p:nvCxnSpPr>
        <p:spPr>
          <a:xfrm flipH="1" flipV="1">
            <a:off x="685800" y="567267"/>
            <a:ext cx="228600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Прямая со стрелкой 9"/>
          <p:cNvCxnSpPr>
            <a:stCxn id="6" idx="0"/>
            <a:endCxn id="5" idx="4"/>
          </p:cNvCxnSpPr>
          <p:nvPr/>
        </p:nvCxnSpPr>
        <p:spPr>
          <a:xfrm flipV="1">
            <a:off x="914400" y="567267"/>
            <a:ext cx="16625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Овал 10"/>
          <p:cNvSpPr/>
          <p:nvPr/>
        </p:nvSpPr>
        <p:spPr>
          <a:xfrm>
            <a:off x="139931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Овал 11"/>
          <p:cNvSpPr/>
          <p:nvPr/>
        </p:nvSpPr>
        <p:spPr>
          <a:xfrm>
            <a:off x="1794165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Овал 12"/>
          <p:cNvSpPr/>
          <p:nvPr/>
        </p:nvSpPr>
        <p:spPr>
          <a:xfrm>
            <a:off x="1630680" y="10018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Прямая со стрелкой 13"/>
          <p:cNvCxnSpPr>
            <a:stCxn id="13" idx="0"/>
            <a:endCxn id="11" idx="4"/>
          </p:cNvCxnSpPr>
          <p:nvPr/>
        </p:nvCxnSpPr>
        <p:spPr>
          <a:xfrm flipH="1" flipV="1">
            <a:off x="1475510" y="567267"/>
            <a:ext cx="23137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Прямая со стрелкой 14"/>
          <p:cNvCxnSpPr>
            <a:stCxn id="13" idx="0"/>
            <a:endCxn id="12" idx="4"/>
          </p:cNvCxnSpPr>
          <p:nvPr/>
        </p:nvCxnSpPr>
        <p:spPr>
          <a:xfrm flipV="1">
            <a:off x="1706880" y="567267"/>
            <a:ext cx="163485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218902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Овал 16"/>
          <p:cNvSpPr/>
          <p:nvPr/>
        </p:nvSpPr>
        <p:spPr>
          <a:xfrm>
            <a:off x="2583875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Овал 17"/>
          <p:cNvSpPr/>
          <p:nvPr/>
        </p:nvSpPr>
        <p:spPr>
          <a:xfrm>
            <a:off x="2423160" y="1013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Прямая со стрелкой 18"/>
          <p:cNvCxnSpPr>
            <a:stCxn id="18" idx="0"/>
            <a:endCxn id="16" idx="4"/>
          </p:cNvCxnSpPr>
          <p:nvPr/>
        </p:nvCxnSpPr>
        <p:spPr>
          <a:xfrm flipH="1" flipV="1">
            <a:off x="2265220" y="567267"/>
            <a:ext cx="23414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8" idx="0"/>
            <a:endCxn id="17" idx="4"/>
          </p:cNvCxnSpPr>
          <p:nvPr/>
        </p:nvCxnSpPr>
        <p:spPr>
          <a:xfrm flipV="1">
            <a:off x="2499360" y="567267"/>
            <a:ext cx="16071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Овал 20"/>
          <p:cNvSpPr/>
          <p:nvPr/>
        </p:nvSpPr>
        <p:spPr>
          <a:xfrm>
            <a:off x="297873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Овал 21"/>
          <p:cNvSpPr/>
          <p:nvPr/>
        </p:nvSpPr>
        <p:spPr>
          <a:xfrm>
            <a:off x="3373585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Овал 22"/>
          <p:cNvSpPr/>
          <p:nvPr/>
        </p:nvSpPr>
        <p:spPr>
          <a:xfrm>
            <a:off x="3215640" y="10244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Прямая со стрелкой 23"/>
          <p:cNvCxnSpPr>
            <a:stCxn id="23" idx="0"/>
            <a:endCxn id="21" idx="4"/>
          </p:cNvCxnSpPr>
          <p:nvPr/>
        </p:nvCxnSpPr>
        <p:spPr>
          <a:xfrm flipH="1" flipV="1">
            <a:off x="3054930" y="567267"/>
            <a:ext cx="23691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Прямая со стрелкой 24"/>
          <p:cNvCxnSpPr>
            <a:stCxn id="23" idx="0"/>
            <a:endCxn id="22" idx="4"/>
          </p:cNvCxnSpPr>
          <p:nvPr/>
        </p:nvCxnSpPr>
        <p:spPr>
          <a:xfrm flipV="1">
            <a:off x="3291840" y="567267"/>
            <a:ext cx="15794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Овал 25"/>
          <p:cNvSpPr/>
          <p:nvPr/>
        </p:nvSpPr>
        <p:spPr>
          <a:xfrm>
            <a:off x="376844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Овал 26"/>
          <p:cNvSpPr/>
          <p:nvPr/>
        </p:nvSpPr>
        <p:spPr>
          <a:xfrm>
            <a:off x="4163295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Овал 27"/>
          <p:cNvSpPr/>
          <p:nvPr/>
        </p:nvSpPr>
        <p:spPr>
          <a:xfrm>
            <a:off x="4008120" y="103575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Прямая со стрелкой 28"/>
          <p:cNvCxnSpPr>
            <a:stCxn id="28" idx="0"/>
            <a:endCxn id="26" idx="4"/>
          </p:cNvCxnSpPr>
          <p:nvPr/>
        </p:nvCxnSpPr>
        <p:spPr>
          <a:xfrm flipH="1" flipV="1">
            <a:off x="3844640" y="567267"/>
            <a:ext cx="239680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28" idx="0"/>
            <a:endCxn id="27" idx="4"/>
          </p:cNvCxnSpPr>
          <p:nvPr/>
        </p:nvCxnSpPr>
        <p:spPr>
          <a:xfrm flipV="1">
            <a:off x="4084320" y="567267"/>
            <a:ext cx="155175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Овал 31"/>
          <p:cNvSpPr/>
          <p:nvPr/>
        </p:nvSpPr>
        <p:spPr>
          <a:xfrm>
            <a:off x="455815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Овал 32"/>
          <p:cNvSpPr/>
          <p:nvPr/>
        </p:nvSpPr>
        <p:spPr>
          <a:xfrm>
            <a:off x="4953000" y="414867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Овал 33"/>
          <p:cNvSpPr/>
          <p:nvPr/>
        </p:nvSpPr>
        <p:spPr>
          <a:xfrm>
            <a:off x="4800600" y="104704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Прямая со стрелкой 34"/>
          <p:cNvCxnSpPr>
            <a:stCxn id="34" idx="0"/>
            <a:endCxn id="32" idx="4"/>
          </p:cNvCxnSpPr>
          <p:nvPr/>
        </p:nvCxnSpPr>
        <p:spPr>
          <a:xfrm flipH="1" flipV="1">
            <a:off x="4634350" y="567267"/>
            <a:ext cx="24245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Прямая со стрелкой 35"/>
          <p:cNvCxnSpPr>
            <a:stCxn id="34" idx="0"/>
            <a:endCxn id="33" idx="4"/>
          </p:cNvCxnSpPr>
          <p:nvPr/>
        </p:nvCxnSpPr>
        <p:spPr>
          <a:xfrm flipV="1">
            <a:off x="4876800" y="567267"/>
            <a:ext cx="15240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1196105" y="1339334"/>
            <a:ext cx="8691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aligned</a:t>
            </a:r>
            <a:endParaRPr lang="en-US" dirty="0"/>
          </a:p>
        </p:txBody>
      </p:sp>
      <p:sp>
        <p:nvSpPr>
          <p:cNvPr id="38" name="Овал 37"/>
          <p:cNvSpPr/>
          <p:nvPr/>
        </p:nvSpPr>
        <p:spPr>
          <a:xfrm>
            <a:off x="69632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Овал 38"/>
          <p:cNvSpPr/>
          <p:nvPr/>
        </p:nvSpPr>
        <p:spPr>
          <a:xfrm>
            <a:off x="1091176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Овал 39"/>
          <p:cNvSpPr/>
          <p:nvPr/>
        </p:nvSpPr>
        <p:spPr>
          <a:xfrm>
            <a:off x="924921" y="26230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Прямая со стрелкой 40"/>
          <p:cNvCxnSpPr>
            <a:stCxn id="40" idx="0"/>
            <a:endCxn id="38" idx="4"/>
          </p:cNvCxnSpPr>
          <p:nvPr/>
        </p:nvCxnSpPr>
        <p:spPr>
          <a:xfrm flipH="1" flipV="1">
            <a:off x="772521" y="2199733"/>
            <a:ext cx="228600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40" idx="0"/>
            <a:endCxn id="39" idx="4"/>
          </p:cNvCxnSpPr>
          <p:nvPr/>
        </p:nvCxnSpPr>
        <p:spPr>
          <a:xfrm flipV="1">
            <a:off x="1001121" y="2199733"/>
            <a:ext cx="16625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Овал 42"/>
          <p:cNvSpPr/>
          <p:nvPr/>
        </p:nvSpPr>
        <p:spPr>
          <a:xfrm>
            <a:off x="148603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Овал 43"/>
          <p:cNvSpPr/>
          <p:nvPr/>
        </p:nvSpPr>
        <p:spPr>
          <a:xfrm>
            <a:off x="1880886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Овал 44"/>
          <p:cNvSpPr/>
          <p:nvPr/>
        </p:nvSpPr>
        <p:spPr>
          <a:xfrm>
            <a:off x="1717401" y="26343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Прямая со стрелкой 45"/>
          <p:cNvCxnSpPr>
            <a:stCxn id="45" idx="0"/>
            <a:endCxn id="43" idx="4"/>
          </p:cNvCxnSpPr>
          <p:nvPr/>
        </p:nvCxnSpPr>
        <p:spPr>
          <a:xfrm flipH="1" flipV="1">
            <a:off x="1562231" y="2199733"/>
            <a:ext cx="23137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 стрелкой 46"/>
          <p:cNvCxnSpPr>
            <a:stCxn id="45" idx="0"/>
            <a:endCxn id="44" idx="4"/>
          </p:cNvCxnSpPr>
          <p:nvPr/>
        </p:nvCxnSpPr>
        <p:spPr>
          <a:xfrm flipV="1">
            <a:off x="1793601" y="2199733"/>
            <a:ext cx="163485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Овал 47"/>
          <p:cNvSpPr/>
          <p:nvPr/>
        </p:nvSpPr>
        <p:spPr>
          <a:xfrm>
            <a:off x="227574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Овал 48"/>
          <p:cNvSpPr/>
          <p:nvPr/>
        </p:nvSpPr>
        <p:spPr>
          <a:xfrm>
            <a:off x="2670596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Овал 49"/>
          <p:cNvSpPr/>
          <p:nvPr/>
        </p:nvSpPr>
        <p:spPr>
          <a:xfrm>
            <a:off x="2509881" y="26456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Прямая со стрелкой 50"/>
          <p:cNvCxnSpPr>
            <a:stCxn id="50" idx="0"/>
            <a:endCxn id="48" idx="4"/>
          </p:cNvCxnSpPr>
          <p:nvPr/>
        </p:nvCxnSpPr>
        <p:spPr>
          <a:xfrm flipH="1" flipV="1">
            <a:off x="2351941" y="2199733"/>
            <a:ext cx="23414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 стрелкой 51"/>
          <p:cNvCxnSpPr>
            <a:stCxn id="50" idx="0"/>
            <a:endCxn id="49" idx="4"/>
          </p:cNvCxnSpPr>
          <p:nvPr/>
        </p:nvCxnSpPr>
        <p:spPr>
          <a:xfrm flipV="1">
            <a:off x="2586081" y="2199733"/>
            <a:ext cx="16071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Овал 52"/>
          <p:cNvSpPr/>
          <p:nvPr/>
        </p:nvSpPr>
        <p:spPr>
          <a:xfrm>
            <a:off x="306545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Овал 53"/>
          <p:cNvSpPr/>
          <p:nvPr/>
        </p:nvSpPr>
        <p:spPr>
          <a:xfrm>
            <a:off x="3460306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Овал 54"/>
          <p:cNvSpPr/>
          <p:nvPr/>
        </p:nvSpPr>
        <p:spPr>
          <a:xfrm>
            <a:off x="3302361" y="26569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Прямая со стрелкой 55"/>
          <p:cNvCxnSpPr>
            <a:stCxn id="55" idx="0"/>
            <a:endCxn id="53" idx="4"/>
          </p:cNvCxnSpPr>
          <p:nvPr/>
        </p:nvCxnSpPr>
        <p:spPr>
          <a:xfrm flipH="1" flipV="1">
            <a:off x="3141651" y="2199733"/>
            <a:ext cx="23691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5" idx="0"/>
            <a:endCxn id="54" idx="4"/>
          </p:cNvCxnSpPr>
          <p:nvPr/>
        </p:nvCxnSpPr>
        <p:spPr>
          <a:xfrm flipV="1">
            <a:off x="3378561" y="2199733"/>
            <a:ext cx="15794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Овал 57"/>
          <p:cNvSpPr/>
          <p:nvPr/>
        </p:nvSpPr>
        <p:spPr>
          <a:xfrm>
            <a:off x="385516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Овал 58"/>
          <p:cNvSpPr/>
          <p:nvPr/>
        </p:nvSpPr>
        <p:spPr>
          <a:xfrm>
            <a:off x="4250016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Овал 59"/>
          <p:cNvSpPr/>
          <p:nvPr/>
        </p:nvSpPr>
        <p:spPr>
          <a:xfrm>
            <a:off x="4094841" y="26682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1" name="Прямая со стрелкой 60"/>
          <p:cNvCxnSpPr>
            <a:stCxn id="60" idx="0"/>
            <a:endCxn id="58" idx="4"/>
          </p:cNvCxnSpPr>
          <p:nvPr/>
        </p:nvCxnSpPr>
        <p:spPr>
          <a:xfrm flipH="1" flipV="1">
            <a:off x="3931361" y="2199733"/>
            <a:ext cx="239680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60" idx="0"/>
            <a:endCxn id="59" idx="4"/>
          </p:cNvCxnSpPr>
          <p:nvPr/>
        </p:nvCxnSpPr>
        <p:spPr>
          <a:xfrm flipV="1">
            <a:off x="4171041" y="2199733"/>
            <a:ext cx="155175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Овал 62"/>
          <p:cNvSpPr/>
          <p:nvPr/>
        </p:nvSpPr>
        <p:spPr>
          <a:xfrm>
            <a:off x="464487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Овал 63"/>
          <p:cNvSpPr/>
          <p:nvPr/>
        </p:nvSpPr>
        <p:spPr>
          <a:xfrm>
            <a:off x="5039721" y="20473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Овал 64"/>
          <p:cNvSpPr/>
          <p:nvPr/>
        </p:nvSpPr>
        <p:spPr>
          <a:xfrm>
            <a:off x="4887321" y="26795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Прямая со стрелкой 65"/>
          <p:cNvCxnSpPr>
            <a:stCxn id="65" idx="0"/>
            <a:endCxn id="63" idx="4"/>
          </p:cNvCxnSpPr>
          <p:nvPr/>
        </p:nvCxnSpPr>
        <p:spPr>
          <a:xfrm flipH="1" flipV="1">
            <a:off x="4721071" y="2199733"/>
            <a:ext cx="24245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65" idx="0"/>
            <a:endCxn id="64" idx="4"/>
          </p:cNvCxnSpPr>
          <p:nvPr/>
        </p:nvCxnSpPr>
        <p:spPr>
          <a:xfrm flipV="1">
            <a:off x="4963521" y="2199733"/>
            <a:ext cx="15240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/>
          <p:cNvSpPr txBox="1"/>
          <p:nvPr/>
        </p:nvSpPr>
        <p:spPr>
          <a:xfrm>
            <a:off x="1282826" y="2971800"/>
            <a:ext cx="9550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  <a:r>
              <a:rPr lang="en-US" dirty="0" smtClean="0"/>
              <a:t>ll-to-all</a:t>
            </a:r>
            <a:endParaRPr lang="en-US" dirty="0"/>
          </a:p>
        </p:txBody>
      </p:sp>
      <p:cxnSp>
        <p:nvCxnSpPr>
          <p:cNvPr id="70" name="Прямая со стрелкой 69"/>
          <p:cNvCxnSpPr>
            <a:stCxn id="40" idx="0"/>
            <a:endCxn id="43" idx="3"/>
          </p:cNvCxnSpPr>
          <p:nvPr/>
        </p:nvCxnSpPr>
        <p:spPr>
          <a:xfrm flipV="1">
            <a:off x="1001121" y="2177415"/>
            <a:ext cx="50722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Прямая со стрелкой 71"/>
          <p:cNvCxnSpPr>
            <a:stCxn id="40" idx="0"/>
            <a:endCxn id="44" idx="4"/>
          </p:cNvCxnSpPr>
          <p:nvPr/>
        </p:nvCxnSpPr>
        <p:spPr>
          <a:xfrm flipV="1">
            <a:off x="1001121" y="2199733"/>
            <a:ext cx="95596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Прямая со стрелкой 73"/>
          <p:cNvCxnSpPr>
            <a:stCxn id="40" idx="0"/>
            <a:endCxn id="48" idx="3"/>
          </p:cNvCxnSpPr>
          <p:nvPr/>
        </p:nvCxnSpPr>
        <p:spPr>
          <a:xfrm flipV="1">
            <a:off x="1001121" y="2177415"/>
            <a:ext cx="129693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0" idx="0"/>
            <a:endCxn id="49" idx="4"/>
          </p:cNvCxnSpPr>
          <p:nvPr/>
        </p:nvCxnSpPr>
        <p:spPr>
          <a:xfrm flipV="1">
            <a:off x="1001121" y="2199733"/>
            <a:ext cx="174567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0" idx="0"/>
            <a:endCxn id="53" idx="4"/>
          </p:cNvCxnSpPr>
          <p:nvPr/>
        </p:nvCxnSpPr>
        <p:spPr>
          <a:xfrm flipV="1">
            <a:off x="1001121" y="2199733"/>
            <a:ext cx="2140530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stCxn id="40" idx="0"/>
            <a:endCxn id="54" idx="3"/>
          </p:cNvCxnSpPr>
          <p:nvPr/>
        </p:nvCxnSpPr>
        <p:spPr>
          <a:xfrm flipV="1">
            <a:off x="1001121" y="2177415"/>
            <a:ext cx="2481503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40" idx="0"/>
            <a:endCxn id="58" idx="3"/>
          </p:cNvCxnSpPr>
          <p:nvPr/>
        </p:nvCxnSpPr>
        <p:spPr>
          <a:xfrm flipV="1">
            <a:off x="1001121" y="2177415"/>
            <a:ext cx="287635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Прямая со стрелкой 83"/>
          <p:cNvCxnSpPr>
            <a:stCxn id="40" idx="0"/>
            <a:endCxn id="59" idx="4"/>
          </p:cNvCxnSpPr>
          <p:nvPr/>
        </p:nvCxnSpPr>
        <p:spPr>
          <a:xfrm flipV="1">
            <a:off x="1001121" y="2199733"/>
            <a:ext cx="332509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Прямая со стрелкой 85"/>
          <p:cNvCxnSpPr>
            <a:stCxn id="40" idx="0"/>
            <a:endCxn id="63" idx="3"/>
          </p:cNvCxnSpPr>
          <p:nvPr/>
        </p:nvCxnSpPr>
        <p:spPr>
          <a:xfrm flipV="1">
            <a:off x="1001121" y="2177415"/>
            <a:ext cx="366606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Прямая со стрелкой 87"/>
          <p:cNvCxnSpPr>
            <a:stCxn id="40" idx="0"/>
            <a:endCxn id="64" idx="3"/>
          </p:cNvCxnSpPr>
          <p:nvPr/>
        </p:nvCxnSpPr>
        <p:spPr>
          <a:xfrm flipV="1">
            <a:off x="1001121" y="2177415"/>
            <a:ext cx="406091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Прямая со стрелкой 89"/>
          <p:cNvCxnSpPr>
            <a:stCxn id="45" idx="0"/>
            <a:endCxn id="38" idx="5"/>
          </p:cNvCxnSpPr>
          <p:nvPr/>
        </p:nvCxnSpPr>
        <p:spPr>
          <a:xfrm flipH="1" flipV="1">
            <a:off x="826403" y="2177415"/>
            <a:ext cx="96719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Прямая со стрелкой 91"/>
          <p:cNvCxnSpPr>
            <a:stCxn id="45" idx="0"/>
            <a:endCxn id="39" idx="3"/>
          </p:cNvCxnSpPr>
          <p:nvPr/>
        </p:nvCxnSpPr>
        <p:spPr>
          <a:xfrm flipH="1" flipV="1">
            <a:off x="1113494" y="2177415"/>
            <a:ext cx="680107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Прямая со стрелкой 93"/>
          <p:cNvCxnSpPr>
            <a:stCxn id="45" idx="0"/>
            <a:endCxn id="48" idx="4"/>
          </p:cNvCxnSpPr>
          <p:nvPr/>
        </p:nvCxnSpPr>
        <p:spPr>
          <a:xfrm flipV="1">
            <a:off x="1793601" y="2199733"/>
            <a:ext cx="55834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45" idx="0"/>
            <a:endCxn id="49" idx="3"/>
          </p:cNvCxnSpPr>
          <p:nvPr/>
        </p:nvCxnSpPr>
        <p:spPr>
          <a:xfrm flipV="1">
            <a:off x="1793601" y="2177415"/>
            <a:ext cx="899313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stCxn id="45" idx="0"/>
            <a:endCxn id="53" idx="3"/>
          </p:cNvCxnSpPr>
          <p:nvPr/>
        </p:nvCxnSpPr>
        <p:spPr>
          <a:xfrm flipV="1">
            <a:off x="1793601" y="2177415"/>
            <a:ext cx="129416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Прямая со стрелкой 99"/>
          <p:cNvCxnSpPr>
            <a:stCxn id="45" idx="0"/>
            <a:endCxn id="54" idx="4"/>
          </p:cNvCxnSpPr>
          <p:nvPr/>
        </p:nvCxnSpPr>
        <p:spPr>
          <a:xfrm flipV="1">
            <a:off x="1793601" y="2199733"/>
            <a:ext cx="1742905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Прямая со стрелкой 101"/>
          <p:cNvCxnSpPr>
            <a:stCxn id="45" idx="0"/>
            <a:endCxn id="58" idx="5"/>
          </p:cNvCxnSpPr>
          <p:nvPr/>
        </p:nvCxnSpPr>
        <p:spPr>
          <a:xfrm flipV="1">
            <a:off x="1793601" y="2177415"/>
            <a:ext cx="2191642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Прямая со стрелкой 103"/>
          <p:cNvCxnSpPr>
            <a:stCxn id="45" idx="0"/>
            <a:endCxn id="59" idx="3"/>
          </p:cNvCxnSpPr>
          <p:nvPr/>
        </p:nvCxnSpPr>
        <p:spPr>
          <a:xfrm flipV="1">
            <a:off x="1793601" y="2177415"/>
            <a:ext cx="2478733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Прямая со стрелкой 105"/>
          <p:cNvCxnSpPr>
            <a:stCxn id="45" idx="0"/>
            <a:endCxn id="63" idx="3"/>
          </p:cNvCxnSpPr>
          <p:nvPr/>
        </p:nvCxnSpPr>
        <p:spPr>
          <a:xfrm flipV="1">
            <a:off x="1793601" y="2177415"/>
            <a:ext cx="287358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Прямая со стрелкой 107"/>
          <p:cNvCxnSpPr>
            <a:stCxn id="45" idx="0"/>
            <a:endCxn id="64" idx="3"/>
          </p:cNvCxnSpPr>
          <p:nvPr/>
        </p:nvCxnSpPr>
        <p:spPr>
          <a:xfrm flipV="1">
            <a:off x="1793601" y="2177415"/>
            <a:ext cx="326843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Прямая со стрелкой 109"/>
          <p:cNvCxnSpPr>
            <a:stCxn id="50" idx="0"/>
            <a:endCxn id="38" idx="3"/>
          </p:cNvCxnSpPr>
          <p:nvPr/>
        </p:nvCxnSpPr>
        <p:spPr>
          <a:xfrm flipH="1" flipV="1">
            <a:off x="718639" y="2177415"/>
            <a:ext cx="1867442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Прямая со стрелкой 111"/>
          <p:cNvCxnSpPr>
            <a:stCxn id="50" idx="0"/>
            <a:endCxn id="39" idx="4"/>
          </p:cNvCxnSpPr>
          <p:nvPr/>
        </p:nvCxnSpPr>
        <p:spPr>
          <a:xfrm flipH="1" flipV="1">
            <a:off x="1167376" y="2199733"/>
            <a:ext cx="141870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Прямая со стрелкой 113"/>
          <p:cNvCxnSpPr>
            <a:stCxn id="50" idx="0"/>
            <a:endCxn id="43" idx="5"/>
          </p:cNvCxnSpPr>
          <p:nvPr/>
        </p:nvCxnSpPr>
        <p:spPr>
          <a:xfrm flipH="1" flipV="1">
            <a:off x="1616113" y="2177415"/>
            <a:ext cx="969968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Прямая со стрелкой 115"/>
          <p:cNvCxnSpPr>
            <a:stCxn id="50" idx="0"/>
            <a:endCxn id="44" idx="5"/>
          </p:cNvCxnSpPr>
          <p:nvPr/>
        </p:nvCxnSpPr>
        <p:spPr>
          <a:xfrm flipH="1" flipV="1">
            <a:off x="2010968" y="2177415"/>
            <a:ext cx="575113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Прямая со стрелкой 117"/>
          <p:cNvCxnSpPr>
            <a:stCxn id="50" idx="0"/>
            <a:endCxn id="53" idx="4"/>
          </p:cNvCxnSpPr>
          <p:nvPr/>
        </p:nvCxnSpPr>
        <p:spPr>
          <a:xfrm flipV="1">
            <a:off x="2586081" y="2199733"/>
            <a:ext cx="55557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Прямая со стрелкой 119"/>
          <p:cNvCxnSpPr>
            <a:stCxn id="50" idx="0"/>
            <a:endCxn id="54" idx="4"/>
          </p:cNvCxnSpPr>
          <p:nvPr/>
        </p:nvCxnSpPr>
        <p:spPr>
          <a:xfrm flipV="1">
            <a:off x="2586081" y="2199733"/>
            <a:ext cx="95042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Прямая со стрелкой 121"/>
          <p:cNvCxnSpPr>
            <a:stCxn id="50" idx="0"/>
            <a:endCxn id="58" idx="4"/>
          </p:cNvCxnSpPr>
          <p:nvPr/>
        </p:nvCxnSpPr>
        <p:spPr>
          <a:xfrm flipV="1">
            <a:off x="2586081" y="2199733"/>
            <a:ext cx="134528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Прямая со стрелкой 123"/>
          <p:cNvCxnSpPr>
            <a:stCxn id="50" idx="0"/>
            <a:endCxn id="59" idx="3"/>
          </p:cNvCxnSpPr>
          <p:nvPr/>
        </p:nvCxnSpPr>
        <p:spPr>
          <a:xfrm flipV="1">
            <a:off x="2586081" y="2177415"/>
            <a:ext cx="1686253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Прямая со стрелкой 125"/>
          <p:cNvCxnSpPr>
            <a:stCxn id="50" idx="0"/>
            <a:endCxn id="63" idx="3"/>
          </p:cNvCxnSpPr>
          <p:nvPr/>
        </p:nvCxnSpPr>
        <p:spPr>
          <a:xfrm flipV="1">
            <a:off x="2586081" y="2177415"/>
            <a:ext cx="2081108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50" idx="0"/>
            <a:endCxn id="64" idx="3"/>
          </p:cNvCxnSpPr>
          <p:nvPr/>
        </p:nvCxnSpPr>
        <p:spPr>
          <a:xfrm flipV="1">
            <a:off x="2586081" y="2177415"/>
            <a:ext cx="2475958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Прямая со стрелкой 129"/>
          <p:cNvCxnSpPr>
            <a:stCxn id="55" idx="1"/>
            <a:endCxn id="38" idx="4"/>
          </p:cNvCxnSpPr>
          <p:nvPr/>
        </p:nvCxnSpPr>
        <p:spPr>
          <a:xfrm flipH="1" flipV="1">
            <a:off x="772521" y="2199733"/>
            <a:ext cx="255215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Прямая со стрелкой 131"/>
          <p:cNvCxnSpPr>
            <a:stCxn id="55" idx="1"/>
            <a:endCxn id="39" idx="5"/>
          </p:cNvCxnSpPr>
          <p:nvPr/>
        </p:nvCxnSpPr>
        <p:spPr>
          <a:xfrm flipH="1" flipV="1">
            <a:off x="1221258" y="2177415"/>
            <a:ext cx="2103421" cy="5018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Прямая со стрелкой 133"/>
          <p:cNvCxnSpPr>
            <a:stCxn id="55" idx="0"/>
            <a:endCxn id="43" idx="6"/>
          </p:cNvCxnSpPr>
          <p:nvPr/>
        </p:nvCxnSpPr>
        <p:spPr>
          <a:xfrm flipH="1" flipV="1">
            <a:off x="1638431" y="2123533"/>
            <a:ext cx="174013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Прямая со стрелкой 135"/>
          <p:cNvCxnSpPr>
            <a:stCxn id="55" idx="0"/>
            <a:endCxn id="44" idx="5"/>
          </p:cNvCxnSpPr>
          <p:nvPr/>
        </p:nvCxnSpPr>
        <p:spPr>
          <a:xfrm flipH="1" flipV="1">
            <a:off x="2010968" y="2177415"/>
            <a:ext cx="1367593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Прямая со стрелкой 137"/>
          <p:cNvCxnSpPr>
            <a:stCxn id="55" idx="0"/>
            <a:endCxn id="48" idx="5"/>
          </p:cNvCxnSpPr>
          <p:nvPr/>
        </p:nvCxnSpPr>
        <p:spPr>
          <a:xfrm flipH="1" flipV="1">
            <a:off x="2405823" y="2177415"/>
            <a:ext cx="97273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Прямая со стрелкой 139"/>
          <p:cNvCxnSpPr>
            <a:stCxn id="55" idx="0"/>
            <a:endCxn id="49" idx="5"/>
          </p:cNvCxnSpPr>
          <p:nvPr/>
        </p:nvCxnSpPr>
        <p:spPr>
          <a:xfrm flipH="1" flipV="1">
            <a:off x="2800678" y="2177415"/>
            <a:ext cx="577883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Прямая со стрелкой 141"/>
          <p:cNvCxnSpPr>
            <a:stCxn id="55" idx="0"/>
            <a:endCxn id="58" idx="3"/>
          </p:cNvCxnSpPr>
          <p:nvPr/>
        </p:nvCxnSpPr>
        <p:spPr>
          <a:xfrm flipV="1">
            <a:off x="3378561" y="2177415"/>
            <a:ext cx="49891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Прямая со стрелкой 143"/>
          <p:cNvCxnSpPr>
            <a:stCxn id="55" idx="0"/>
            <a:endCxn id="59" idx="4"/>
          </p:cNvCxnSpPr>
          <p:nvPr/>
        </p:nvCxnSpPr>
        <p:spPr>
          <a:xfrm flipV="1">
            <a:off x="3378561" y="2199733"/>
            <a:ext cx="94765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Прямая со стрелкой 145"/>
          <p:cNvCxnSpPr>
            <a:stCxn id="55" idx="0"/>
            <a:endCxn id="63" idx="4"/>
          </p:cNvCxnSpPr>
          <p:nvPr/>
        </p:nvCxnSpPr>
        <p:spPr>
          <a:xfrm flipV="1">
            <a:off x="3378561" y="2199733"/>
            <a:ext cx="134251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Прямая со стрелкой 147"/>
          <p:cNvCxnSpPr>
            <a:stCxn id="55" idx="0"/>
            <a:endCxn id="64" idx="3"/>
          </p:cNvCxnSpPr>
          <p:nvPr/>
        </p:nvCxnSpPr>
        <p:spPr>
          <a:xfrm flipV="1">
            <a:off x="3378561" y="2177415"/>
            <a:ext cx="168347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9"/>
          <p:cNvCxnSpPr>
            <a:stCxn id="60" idx="0"/>
            <a:endCxn id="38" idx="5"/>
          </p:cNvCxnSpPr>
          <p:nvPr/>
        </p:nvCxnSpPr>
        <p:spPr>
          <a:xfrm flipH="1" flipV="1">
            <a:off x="826403" y="2177415"/>
            <a:ext cx="334463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60" idx="0"/>
            <a:endCxn id="39" idx="5"/>
          </p:cNvCxnSpPr>
          <p:nvPr/>
        </p:nvCxnSpPr>
        <p:spPr>
          <a:xfrm flipH="1" flipV="1">
            <a:off x="1221258" y="2177415"/>
            <a:ext cx="2949783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Прямая со стрелкой 153"/>
          <p:cNvCxnSpPr>
            <a:stCxn id="60" idx="0"/>
            <a:endCxn id="43" idx="5"/>
          </p:cNvCxnSpPr>
          <p:nvPr/>
        </p:nvCxnSpPr>
        <p:spPr>
          <a:xfrm flipH="1" flipV="1">
            <a:off x="1616113" y="2177415"/>
            <a:ext cx="255492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Прямая со стрелкой 155"/>
          <p:cNvCxnSpPr>
            <a:stCxn id="60" idx="0"/>
            <a:endCxn id="44" idx="4"/>
          </p:cNvCxnSpPr>
          <p:nvPr/>
        </p:nvCxnSpPr>
        <p:spPr>
          <a:xfrm flipH="1" flipV="1">
            <a:off x="1957086" y="2199733"/>
            <a:ext cx="2213955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60" idx="7"/>
            <a:endCxn id="48" idx="5"/>
          </p:cNvCxnSpPr>
          <p:nvPr/>
        </p:nvCxnSpPr>
        <p:spPr>
          <a:xfrm flipH="1" flipV="1">
            <a:off x="2405823" y="2177415"/>
            <a:ext cx="1819100" cy="51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Прямая со стрелкой 159"/>
          <p:cNvCxnSpPr>
            <a:stCxn id="60" idx="7"/>
            <a:endCxn id="49" idx="5"/>
          </p:cNvCxnSpPr>
          <p:nvPr/>
        </p:nvCxnSpPr>
        <p:spPr>
          <a:xfrm flipH="1" flipV="1">
            <a:off x="2800678" y="2177415"/>
            <a:ext cx="1424245" cy="5131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Прямая со стрелкой 161"/>
          <p:cNvCxnSpPr>
            <a:stCxn id="60" idx="0"/>
            <a:endCxn id="53" idx="5"/>
          </p:cNvCxnSpPr>
          <p:nvPr/>
        </p:nvCxnSpPr>
        <p:spPr>
          <a:xfrm flipH="1" flipV="1">
            <a:off x="3195533" y="2177415"/>
            <a:ext cx="97550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60" idx="0"/>
            <a:endCxn id="54" idx="5"/>
          </p:cNvCxnSpPr>
          <p:nvPr/>
        </p:nvCxnSpPr>
        <p:spPr>
          <a:xfrm flipH="1" flipV="1">
            <a:off x="3590388" y="2177415"/>
            <a:ext cx="580653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Прямая со стрелкой 165"/>
          <p:cNvCxnSpPr>
            <a:stCxn id="60" idx="0"/>
            <a:endCxn id="63" idx="3"/>
          </p:cNvCxnSpPr>
          <p:nvPr/>
        </p:nvCxnSpPr>
        <p:spPr>
          <a:xfrm flipV="1">
            <a:off x="4171041" y="2177415"/>
            <a:ext cx="49614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Прямая со стрелкой 167"/>
          <p:cNvCxnSpPr>
            <a:stCxn id="60" idx="0"/>
            <a:endCxn id="64" idx="3"/>
          </p:cNvCxnSpPr>
          <p:nvPr/>
        </p:nvCxnSpPr>
        <p:spPr>
          <a:xfrm flipV="1">
            <a:off x="4171041" y="2177415"/>
            <a:ext cx="89099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65" idx="0"/>
            <a:endCxn id="38" idx="5"/>
          </p:cNvCxnSpPr>
          <p:nvPr/>
        </p:nvCxnSpPr>
        <p:spPr>
          <a:xfrm flipH="1" flipV="1">
            <a:off x="826403" y="2177415"/>
            <a:ext cx="413711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Прямая со стрелкой 171"/>
          <p:cNvCxnSpPr>
            <a:stCxn id="65" idx="0"/>
            <a:endCxn id="39" idx="5"/>
          </p:cNvCxnSpPr>
          <p:nvPr/>
        </p:nvCxnSpPr>
        <p:spPr>
          <a:xfrm flipH="1" flipV="1">
            <a:off x="1221258" y="2177415"/>
            <a:ext cx="3742263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 стрелкой 173"/>
          <p:cNvCxnSpPr>
            <a:stCxn id="65" idx="0"/>
            <a:endCxn id="43" idx="4"/>
          </p:cNvCxnSpPr>
          <p:nvPr/>
        </p:nvCxnSpPr>
        <p:spPr>
          <a:xfrm flipH="1" flipV="1">
            <a:off x="1562231" y="2199733"/>
            <a:ext cx="340129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 стрелкой 175"/>
          <p:cNvCxnSpPr>
            <a:stCxn id="65" idx="0"/>
            <a:endCxn id="44" idx="5"/>
          </p:cNvCxnSpPr>
          <p:nvPr/>
        </p:nvCxnSpPr>
        <p:spPr>
          <a:xfrm flipH="1" flipV="1">
            <a:off x="2010968" y="2177415"/>
            <a:ext cx="2952553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Прямая со стрелкой 177"/>
          <p:cNvCxnSpPr>
            <a:stCxn id="65" idx="0"/>
            <a:endCxn id="48" idx="5"/>
          </p:cNvCxnSpPr>
          <p:nvPr/>
        </p:nvCxnSpPr>
        <p:spPr>
          <a:xfrm flipH="1" flipV="1">
            <a:off x="2405823" y="2177415"/>
            <a:ext cx="255769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Прямая со стрелкой 179"/>
          <p:cNvCxnSpPr>
            <a:stCxn id="65" idx="0"/>
            <a:endCxn id="49" idx="4"/>
          </p:cNvCxnSpPr>
          <p:nvPr/>
        </p:nvCxnSpPr>
        <p:spPr>
          <a:xfrm flipH="1" flipV="1">
            <a:off x="2746796" y="2199733"/>
            <a:ext cx="2216725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Прямая со стрелкой 181"/>
          <p:cNvCxnSpPr>
            <a:stCxn id="65" idx="0"/>
            <a:endCxn id="53" idx="5"/>
          </p:cNvCxnSpPr>
          <p:nvPr/>
        </p:nvCxnSpPr>
        <p:spPr>
          <a:xfrm flipH="1" flipV="1">
            <a:off x="3195533" y="2177415"/>
            <a:ext cx="176798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Прямая со стрелкой 183"/>
          <p:cNvCxnSpPr>
            <a:stCxn id="65" idx="0"/>
            <a:endCxn id="54" idx="5"/>
          </p:cNvCxnSpPr>
          <p:nvPr/>
        </p:nvCxnSpPr>
        <p:spPr>
          <a:xfrm flipH="1" flipV="1">
            <a:off x="3590388" y="2177415"/>
            <a:ext cx="1373133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Прямая со стрелкой 185"/>
          <p:cNvCxnSpPr>
            <a:stCxn id="65" idx="0"/>
            <a:endCxn id="58" idx="5"/>
          </p:cNvCxnSpPr>
          <p:nvPr/>
        </p:nvCxnSpPr>
        <p:spPr>
          <a:xfrm flipH="1" flipV="1">
            <a:off x="3985243" y="2177415"/>
            <a:ext cx="97827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8" name="Прямая со стрелкой 187"/>
          <p:cNvCxnSpPr>
            <a:stCxn id="65" idx="0"/>
            <a:endCxn id="59" idx="4"/>
          </p:cNvCxnSpPr>
          <p:nvPr/>
        </p:nvCxnSpPr>
        <p:spPr>
          <a:xfrm flipH="1" flipV="1">
            <a:off x="4326216" y="2199733"/>
            <a:ext cx="637305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Овал 219"/>
          <p:cNvSpPr/>
          <p:nvPr/>
        </p:nvSpPr>
        <p:spPr>
          <a:xfrm>
            <a:off x="73928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1" name="Овал 220"/>
          <p:cNvSpPr/>
          <p:nvPr/>
        </p:nvSpPr>
        <p:spPr>
          <a:xfrm>
            <a:off x="1134136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2" name="Овал 221"/>
          <p:cNvSpPr/>
          <p:nvPr/>
        </p:nvSpPr>
        <p:spPr>
          <a:xfrm>
            <a:off x="967881" y="42232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3" name="Прямая со стрелкой 222"/>
          <p:cNvCxnSpPr>
            <a:stCxn id="222" idx="0"/>
            <a:endCxn id="220" idx="4"/>
          </p:cNvCxnSpPr>
          <p:nvPr/>
        </p:nvCxnSpPr>
        <p:spPr>
          <a:xfrm flipH="1" flipV="1">
            <a:off x="815481" y="3799933"/>
            <a:ext cx="228600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Прямая со стрелкой 223"/>
          <p:cNvCxnSpPr>
            <a:stCxn id="222" idx="0"/>
            <a:endCxn id="221" idx="4"/>
          </p:cNvCxnSpPr>
          <p:nvPr/>
        </p:nvCxnSpPr>
        <p:spPr>
          <a:xfrm flipV="1">
            <a:off x="1044081" y="3799933"/>
            <a:ext cx="166255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Овал 224"/>
          <p:cNvSpPr/>
          <p:nvPr/>
        </p:nvSpPr>
        <p:spPr>
          <a:xfrm>
            <a:off x="152899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Овал 225"/>
          <p:cNvSpPr/>
          <p:nvPr/>
        </p:nvSpPr>
        <p:spPr>
          <a:xfrm>
            <a:off x="1923846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7" name="Овал 226"/>
          <p:cNvSpPr/>
          <p:nvPr/>
        </p:nvSpPr>
        <p:spPr>
          <a:xfrm>
            <a:off x="1760361" y="42345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8" name="Прямая со стрелкой 227"/>
          <p:cNvCxnSpPr>
            <a:stCxn id="227" idx="0"/>
            <a:endCxn id="225" idx="4"/>
          </p:cNvCxnSpPr>
          <p:nvPr/>
        </p:nvCxnSpPr>
        <p:spPr>
          <a:xfrm flipH="1" flipV="1">
            <a:off x="1605191" y="3799933"/>
            <a:ext cx="23137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Прямая со стрелкой 228"/>
          <p:cNvCxnSpPr>
            <a:stCxn id="227" idx="0"/>
            <a:endCxn id="226" idx="4"/>
          </p:cNvCxnSpPr>
          <p:nvPr/>
        </p:nvCxnSpPr>
        <p:spPr>
          <a:xfrm flipV="1">
            <a:off x="1836561" y="3799933"/>
            <a:ext cx="163485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Овал 229"/>
          <p:cNvSpPr/>
          <p:nvPr/>
        </p:nvSpPr>
        <p:spPr>
          <a:xfrm>
            <a:off x="231870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1" name="Овал 230"/>
          <p:cNvSpPr/>
          <p:nvPr/>
        </p:nvSpPr>
        <p:spPr>
          <a:xfrm>
            <a:off x="2713556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2" name="Овал 231"/>
          <p:cNvSpPr/>
          <p:nvPr/>
        </p:nvSpPr>
        <p:spPr>
          <a:xfrm>
            <a:off x="2552841" y="42458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3" name="Прямая со стрелкой 232"/>
          <p:cNvCxnSpPr>
            <a:stCxn id="232" idx="0"/>
            <a:endCxn id="230" idx="4"/>
          </p:cNvCxnSpPr>
          <p:nvPr/>
        </p:nvCxnSpPr>
        <p:spPr>
          <a:xfrm flipH="1" flipV="1">
            <a:off x="2394901" y="3799933"/>
            <a:ext cx="23414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232" idx="0"/>
            <a:endCxn id="231" idx="4"/>
          </p:cNvCxnSpPr>
          <p:nvPr/>
        </p:nvCxnSpPr>
        <p:spPr>
          <a:xfrm flipV="1">
            <a:off x="2629041" y="3799933"/>
            <a:ext cx="16071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Овал 234"/>
          <p:cNvSpPr/>
          <p:nvPr/>
        </p:nvSpPr>
        <p:spPr>
          <a:xfrm>
            <a:off x="310841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Овал 235"/>
          <p:cNvSpPr/>
          <p:nvPr/>
        </p:nvSpPr>
        <p:spPr>
          <a:xfrm>
            <a:off x="3503266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7" name="Овал 236"/>
          <p:cNvSpPr/>
          <p:nvPr/>
        </p:nvSpPr>
        <p:spPr>
          <a:xfrm>
            <a:off x="3345321" y="4257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8" name="Прямая со стрелкой 237"/>
          <p:cNvCxnSpPr>
            <a:stCxn id="237" idx="0"/>
            <a:endCxn id="235" idx="4"/>
          </p:cNvCxnSpPr>
          <p:nvPr/>
        </p:nvCxnSpPr>
        <p:spPr>
          <a:xfrm flipH="1" flipV="1">
            <a:off x="3184611" y="3799933"/>
            <a:ext cx="23691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Прямая со стрелкой 238"/>
          <p:cNvCxnSpPr>
            <a:stCxn id="237" idx="0"/>
            <a:endCxn id="236" idx="4"/>
          </p:cNvCxnSpPr>
          <p:nvPr/>
        </p:nvCxnSpPr>
        <p:spPr>
          <a:xfrm flipV="1">
            <a:off x="3421521" y="3799933"/>
            <a:ext cx="15794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Овал 239"/>
          <p:cNvSpPr/>
          <p:nvPr/>
        </p:nvSpPr>
        <p:spPr>
          <a:xfrm>
            <a:off x="389812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Овал 240"/>
          <p:cNvSpPr/>
          <p:nvPr/>
        </p:nvSpPr>
        <p:spPr>
          <a:xfrm>
            <a:off x="4292976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2" name="Овал 241"/>
          <p:cNvSpPr/>
          <p:nvPr/>
        </p:nvSpPr>
        <p:spPr>
          <a:xfrm>
            <a:off x="4137801" y="42684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3" name="Прямая со стрелкой 242"/>
          <p:cNvCxnSpPr>
            <a:stCxn id="242" idx="0"/>
            <a:endCxn id="240" idx="4"/>
          </p:cNvCxnSpPr>
          <p:nvPr/>
        </p:nvCxnSpPr>
        <p:spPr>
          <a:xfrm flipH="1" flipV="1">
            <a:off x="3974321" y="3799933"/>
            <a:ext cx="239680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42" idx="0"/>
            <a:endCxn id="241" idx="4"/>
          </p:cNvCxnSpPr>
          <p:nvPr/>
        </p:nvCxnSpPr>
        <p:spPr>
          <a:xfrm flipV="1">
            <a:off x="4214001" y="3799933"/>
            <a:ext cx="155175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5" name="Овал 244"/>
          <p:cNvSpPr/>
          <p:nvPr/>
        </p:nvSpPr>
        <p:spPr>
          <a:xfrm>
            <a:off x="468783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6" name="Овал 245"/>
          <p:cNvSpPr/>
          <p:nvPr/>
        </p:nvSpPr>
        <p:spPr>
          <a:xfrm>
            <a:off x="5082681" y="36475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Овал 246"/>
          <p:cNvSpPr/>
          <p:nvPr/>
        </p:nvSpPr>
        <p:spPr>
          <a:xfrm>
            <a:off x="4930281" y="42797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8" name="Прямая со стрелкой 247"/>
          <p:cNvCxnSpPr>
            <a:stCxn id="247" idx="0"/>
            <a:endCxn id="245" idx="4"/>
          </p:cNvCxnSpPr>
          <p:nvPr/>
        </p:nvCxnSpPr>
        <p:spPr>
          <a:xfrm flipH="1" flipV="1">
            <a:off x="4764031" y="3799933"/>
            <a:ext cx="24245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47" idx="0"/>
            <a:endCxn id="246" idx="4"/>
          </p:cNvCxnSpPr>
          <p:nvPr/>
        </p:nvCxnSpPr>
        <p:spPr>
          <a:xfrm flipV="1">
            <a:off x="5006481" y="3799933"/>
            <a:ext cx="15240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/>
          <p:cNvSpPr txBox="1"/>
          <p:nvPr/>
        </p:nvSpPr>
        <p:spPr>
          <a:xfrm>
            <a:off x="1325786" y="4572000"/>
            <a:ext cx="179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all-to-all-sections</a:t>
            </a:r>
            <a:endParaRPr lang="en-US" dirty="0"/>
          </a:p>
        </p:txBody>
      </p:sp>
      <p:cxnSp>
        <p:nvCxnSpPr>
          <p:cNvPr id="252" name="Прямая соединительная линия 251"/>
          <p:cNvCxnSpPr/>
          <p:nvPr/>
        </p:nvCxnSpPr>
        <p:spPr>
          <a:xfrm flipH="1">
            <a:off x="2191777" y="3500907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7" name="Прямая со стрелкой 256"/>
          <p:cNvCxnSpPr>
            <a:stCxn id="222" idx="0"/>
            <a:endCxn id="225" idx="4"/>
          </p:cNvCxnSpPr>
          <p:nvPr/>
        </p:nvCxnSpPr>
        <p:spPr>
          <a:xfrm flipV="1">
            <a:off x="1044081" y="3799933"/>
            <a:ext cx="561110" cy="4233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Прямая со стрелкой 258"/>
          <p:cNvCxnSpPr>
            <a:stCxn id="222" idx="1"/>
            <a:endCxn id="226" idx="3"/>
          </p:cNvCxnSpPr>
          <p:nvPr/>
        </p:nvCxnSpPr>
        <p:spPr>
          <a:xfrm flipV="1">
            <a:off x="990199" y="3777615"/>
            <a:ext cx="955965" cy="46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Прямая со стрелкой 260"/>
          <p:cNvCxnSpPr>
            <a:stCxn id="227" idx="0"/>
            <a:endCxn id="220" idx="5"/>
          </p:cNvCxnSpPr>
          <p:nvPr/>
        </p:nvCxnSpPr>
        <p:spPr>
          <a:xfrm flipH="1" flipV="1">
            <a:off x="869363" y="3777615"/>
            <a:ext cx="96719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Прямая со стрелкой 262"/>
          <p:cNvCxnSpPr>
            <a:stCxn id="227" idx="0"/>
            <a:endCxn id="221" idx="5"/>
          </p:cNvCxnSpPr>
          <p:nvPr/>
        </p:nvCxnSpPr>
        <p:spPr>
          <a:xfrm flipH="1" flipV="1">
            <a:off x="1264218" y="3777615"/>
            <a:ext cx="572343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 стрелкой 264"/>
          <p:cNvCxnSpPr>
            <a:stCxn id="232" idx="0"/>
            <a:endCxn id="235" idx="4"/>
          </p:cNvCxnSpPr>
          <p:nvPr/>
        </p:nvCxnSpPr>
        <p:spPr>
          <a:xfrm flipV="1">
            <a:off x="2629041" y="3799933"/>
            <a:ext cx="55557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Прямая со стрелкой 266"/>
          <p:cNvCxnSpPr>
            <a:stCxn id="232" idx="0"/>
            <a:endCxn id="236" idx="3"/>
          </p:cNvCxnSpPr>
          <p:nvPr/>
        </p:nvCxnSpPr>
        <p:spPr>
          <a:xfrm flipV="1">
            <a:off x="2629041" y="3777615"/>
            <a:ext cx="896543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stCxn id="237" idx="0"/>
            <a:endCxn id="230" idx="4"/>
          </p:cNvCxnSpPr>
          <p:nvPr/>
        </p:nvCxnSpPr>
        <p:spPr>
          <a:xfrm flipH="1" flipV="1">
            <a:off x="2394901" y="3799933"/>
            <a:ext cx="102662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Прямая со стрелкой 270"/>
          <p:cNvCxnSpPr>
            <a:stCxn id="237" idx="0"/>
            <a:endCxn id="231" idx="5"/>
          </p:cNvCxnSpPr>
          <p:nvPr/>
        </p:nvCxnSpPr>
        <p:spPr>
          <a:xfrm flipH="1" flipV="1">
            <a:off x="2843638" y="3777615"/>
            <a:ext cx="577883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Прямая со стрелкой 272"/>
          <p:cNvCxnSpPr>
            <a:stCxn id="242" idx="0"/>
            <a:endCxn id="245" idx="3"/>
          </p:cNvCxnSpPr>
          <p:nvPr/>
        </p:nvCxnSpPr>
        <p:spPr>
          <a:xfrm flipV="1">
            <a:off x="4214001" y="3777615"/>
            <a:ext cx="49614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 стрелкой 274"/>
          <p:cNvCxnSpPr>
            <a:stCxn id="242" idx="0"/>
            <a:endCxn id="246" idx="3"/>
          </p:cNvCxnSpPr>
          <p:nvPr/>
        </p:nvCxnSpPr>
        <p:spPr>
          <a:xfrm flipV="1">
            <a:off x="4214001" y="3777615"/>
            <a:ext cx="89099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Прямая со стрелкой 276"/>
          <p:cNvCxnSpPr>
            <a:stCxn id="247" idx="1"/>
            <a:endCxn id="240" idx="5"/>
          </p:cNvCxnSpPr>
          <p:nvPr/>
        </p:nvCxnSpPr>
        <p:spPr>
          <a:xfrm flipH="1" flipV="1">
            <a:off x="4028203" y="3777615"/>
            <a:ext cx="924396" cy="5244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Прямая со стрелкой 278"/>
          <p:cNvCxnSpPr>
            <a:stCxn id="247" idx="0"/>
            <a:endCxn id="241" idx="5"/>
          </p:cNvCxnSpPr>
          <p:nvPr/>
        </p:nvCxnSpPr>
        <p:spPr>
          <a:xfrm flipH="1" flipV="1">
            <a:off x="4423058" y="3777615"/>
            <a:ext cx="583423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Прямая соединительная линия 288"/>
          <p:cNvCxnSpPr/>
          <p:nvPr/>
        </p:nvCxnSpPr>
        <p:spPr>
          <a:xfrm flipH="1">
            <a:off x="3768440" y="3516489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Овал 289"/>
          <p:cNvSpPr/>
          <p:nvPr/>
        </p:nvSpPr>
        <p:spPr>
          <a:xfrm>
            <a:off x="83011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1" name="Овал 290"/>
          <p:cNvSpPr/>
          <p:nvPr/>
        </p:nvSpPr>
        <p:spPr>
          <a:xfrm>
            <a:off x="1224968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Овал 291"/>
          <p:cNvSpPr/>
          <p:nvPr/>
        </p:nvSpPr>
        <p:spPr>
          <a:xfrm>
            <a:off x="1058713" y="5975866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3" name="Прямая со стрелкой 292"/>
          <p:cNvCxnSpPr>
            <a:stCxn id="292" idx="0"/>
            <a:endCxn id="300" idx="3"/>
          </p:cNvCxnSpPr>
          <p:nvPr/>
        </p:nvCxnSpPr>
        <p:spPr>
          <a:xfrm flipV="1">
            <a:off x="1134913" y="5530215"/>
            <a:ext cx="129693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Прямая со стрелкой 293"/>
          <p:cNvCxnSpPr>
            <a:stCxn id="292" idx="0"/>
            <a:endCxn id="301" idx="5"/>
          </p:cNvCxnSpPr>
          <p:nvPr/>
        </p:nvCxnSpPr>
        <p:spPr>
          <a:xfrm flipV="1">
            <a:off x="1134913" y="5530215"/>
            <a:ext cx="1799557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Овал 294"/>
          <p:cNvSpPr/>
          <p:nvPr/>
        </p:nvSpPr>
        <p:spPr>
          <a:xfrm>
            <a:off x="161982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" name="Овал 295"/>
          <p:cNvSpPr/>
          <p:nvPr/>
        </p:nvSpPr>
        <p:spPr>
          <a:xfrm>
            <a:off x="2014678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" name="Овал 296"/>
          <p:cNvSpPr/>
          <p:nvPr/>
        </p:nvSpPr>
        <p:spPr>
          <a:xfrm>
            <a:off x="1851193" y="5987155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8" name="Прямая со стрелкой 297"/>
          <p:cNvCxnSpPr>
            <a:stCxn id="297" idx="0"/>
            <a:endCxn id="305" idx="4"/>
          </p:cNvCxnSpPr>
          <p:nvPr/>
        </p:nvCxnSpPr>
        <p:spPr>
          <a:xfrm flipV="1">
            <a:off x="1927393" y="5552533"/>
            <a:ext cx="134805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Прямая со стрелкой 298"/>
          <p:cNvCxnSpPr>
            <a:stCxn id="297" idx="0"/>
            <a:endCxn id="306" idx="4"/>
          </p:cNvCxnSpPr>
          <p:nvPr/>
        </p:nvCxnSpPr>
        <p:spPr>
          <a:xfrm flipV="1">
            <a:off x="1927393" y="5552533"/>
            <a:ext cx="1742905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Овал 299"/>
          <p:cNvSpPr/>
          <p:nvPr/>
        </p:nvSpPr>
        <p:spPr>
          <a:xfrm>
            <a:off x="240953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Овал 300"/>
          <p:cNvSpPr/>
          <p:nvPr/>
        </p:nvSpPr>
        <p:spPr>
          <a:xfrm>
            <a:off x="2804388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2" name="Овал 301"/>
          <p:cNvSpPr/>
          <p:nvPr/>
        </p:nvSpPr>
        <p:spPr>
          <a:xfrm>
            <a:off x="2643673" y="5998444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3" name="Прямая со стрелкой 302"/>
          <p:cNvCxnSpPr>
            <a:stCxn id="302" idx="0"/>
            <a:endCxn id="290" idx="4"/>
          </p:cNvCxnSpPr>
          <p:nvPr/>
        </p:nvCxnSpPr>
        <p:spPr>
          <a:xfrm flipH="1" flipV="1">
            <a:off x="906313" y="5552533"/>
            <a:ext cx="181356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Прямая со стрелкой 303"/>
          <p:cNvCxnSpPr>
            <a:stCxn id="302" idx="0"/>
            <a:endCxn id="291" idx="4"/>
          </p:cNvCxnSpPr>
          <p:nvPr/>
        </p:nvCxnSpPr>
        <p:spPr>
          <a:xfrm flipH="1" flipV="1">
            <a:off x="1301168" y="5552533"/>
            <a:ext cx="141870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Овал 304"/>
          <p:cNvSpPr/>
          <p:nvPr/>
        </p:nvSpPr>
        <p:spPr>
          <a:xfrm>
            <a:off x="319924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6" name="Овал 305"/>
          <p:cNvSpPr/>
          <p:nvPr/>
        </p:nvSpPr>
        <p:spPr>
          <a:xfrm>
            <a:off x="3594098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7" name="Овал 306"/>
          <p:cNvSpPr/>
          <p:nvPr/>
        </p:nvSpPr>
        <p:spPr>
          <a:xfrm>
            <a:off x="3436153" y="60097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8" name="Прямая со стрелкой 307"/>
          <p:cNvCxnSpPr>
            <a:stCxn id="307" idx="0"/>
            <a:endCxn id="295" idx="5"/>
          </p:cNvCxnSpPr>
          <p:nvPr/>
        </p:nvCxnSpPr>
        <p:spPr>
          <a:xfrm flipH="1" flipV="1">
            <a:off x="1749905" y="5530215"/>
            <a:ext cx="176244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9" name="Прямая со стрелкой 308"/>
          <p:cNvCxnSpPr>
            <a:stCxn id="307" idx="0"/>
            <a:endCxn id="296" idx="5"/>
          </p:cNvCxnSpPr>
          <p:nvPr/>
        </p:nvCxnSpPr>
        <p:spPr>
          <a:xfrm flipH="1" flipV="1">
            <a:off x="2144760" y="5530215"/>
            <a:ext cx="1367593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Овал 309"/>
          <p:cNvSpPr/>
          <p:nvPr/>
        </p:nvSpPr>
        <p:spPr>
          <a:xfrm>
            <a:off x="398895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1" name="Овал 310"/>
          <p:cNvSpPr/>
          <p:nvPr/>
        </p:nvSpPr>
        <p:spPr>
          <a:xfrm>
            <a:off x="4383808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2" name="Овал 311"/>
          <p:cNvSpPr/>
          <p:nvPr/>
        </p:nvSpPr>
        <p:spPr>
          <a:xfrm>
            <a:off x="4228633" y="60210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3" name="Прямая со стрелкой 312"/>
          <p:cNvCxnSpPr>
            <a:stCxn id="312" idx="0"/>
            <a:endCxn id="290" idx="5"/>
          </p:cNvCxnSpPr>
          <p:nvPr/>
        </p:nvCxnSpPr>
        <p:spPr>
          <a:xfrm flipH="1" flipV="1">
            <a:off x="960195" y="5530215"/>
            <a:ext cx="334463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4" name="Прямая со стрелкой 313"/>
          <p:cNvCxnSpPr>
            <a:stCxn id="312" idx="0"/>
          </p:cNvCxnSpPr>
          <p:nvPr/>
        </p:nvCxnSpPr>
        <p:spPr>
          <a:xfrm flipH="1" flipV="1">
            <a:off x="1282826" y="5552533"/>
            <a:ext cx="3022007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5" name="Овал 314"/>
          <p:cNvSpPr/>
          <p:nvPr/>
        </p:nvSpPr>
        <p:spPr>
          <a:xfrm>
            <a:off x="477866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6" name="Овал 315"/>
          <p:cNvSpPr/>
          <p:nvPr/>
        </p:nvSpPr>
        <p:spPr>
          <a:xfrm>
            <a:off x="5173513" y="54001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7" name="Овал 316"/>
          <p:cNvSpPr/>
          <p:nvPr/>
        </p:nvSpPr>
        <p:spPr>
          <a:xfrm>
            <a:off x="5021113" y="60323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8" name="Прямая со стрелкой 317"/>
          <p:cNvCxnSpPr>
            <a:stCxn id="317" idx="0"/>
            <a:endCxn id="295" idx="5"/>
          </p:cNvCxnSpPr>
          <p:nvPr/>
        </p:nvCxnSpPr>
        <p:spPr>
          <a:xfrm flipH="1" flipV="1">
            <a:off x="1749905" y="5530215"/>
            <a:ext cx="334740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Прямая со стрелкой 318"/>
          <p:cNvCxnSpPr>
            <a:stCxn id="317" idx="0"/>
            <a:endCxn id="296" idx="5"/>
          </p:cNvCxnSpPr>
          <p:nvPr/>
        </p:nvCxnSpPr>
        <p:spPr>
          <a:xfrm flipH="1" flipV="1">
            <a:off x="2144760" y="5530215"/>
            <a:ext cx="2952553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TextBox 319"/>
          <p:cNvSpPr txBox="1"/>
          <p:nvPr/>
        </p:nvSpPr>
        <p:spPr>
          <a:xfrm>
            <a:off x="1416618" y="6324600"/>
            <a:ext cx="10233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exclusive</a:t>
            </a:r>
            <a:endParaRPr lang="en-US" dirty="0"/>
          </a:p>
        </p:txBody>
      </p:sp>
      <p:cxnSp>
        <p:nvCxnSpPr>
          <p:cNvPr id="321" name="Прямая соединительная линия 320"/>
          <p:cNvCxnSpPr/>
          <p:nvPr/>
        </p:nvCxnSpPr>
        <p:spPr>
          <a:xfrm flipH="1">
            <a:off x="2282609" y="5253507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2" name="Прямая со стрелкой 321"/>
          <p:cNvCxnSpPr>
            <a:stCxn id="292" idx="0"/>
            <a:endCxn id="305" idx="3"/>
          </p:cNvCxnSpPr>
          <p:nvPr/>
        </p:nvCxnSpPr>
        <p:spPr>
          <a:xfrm flipV="1">
            <a:off x="1134913" y="5530215"/>
            <a:ext cx="2086648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292" idx="1"/>
            <a:endCxn id="310" idx="3"/>
          </p:cNvCxnSpPr>
          <p:nvPr/>
        </p:nvCxnSpPr>
        <p:spPr>
          <a:xfrm flipV="1">
            <a:off x="1081031" y="5530215"/>
            <a:ext cx="2930240" cy="46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97" idx="0"/>
            <a:endCxn id="300" idx="3"/>
          </p:cNvCxnSpPr>
          <p:nvPr/>
        </p:nvCxnSpPr>
        <p:spPr>
          <a:xfrm flipV="1">
            <a:off x="1927393" y="5530215"/>
            <a:ext cx="504458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Прямая со стрелкой 324"/>
          <p:cNvCxnSpPr>
            <a:stCxn id="297" idx="0"/>
            <a:endCxn id="301" idx="3"/>
          </p:cNvCxnSpPr>
          <p:nvPr/>
        </p:nvCxnSpPr>
        <p:spPr>
          <a:xfrm flipV="1">
            <a:off x="1927393" y="5530215"/>
            <a:ext cx="899313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Прямая со стрелкой 325"/>
          <p:cNvCxnSpPr>
            <a:stCxn id="302" idx="0"/>
            <a:endCxn id="295" idx="5"/>
          </p:cNvCxnSpPr>
          <p:nvPr/>
        </p:nvCxnSpPr>
        <p:spPr>
          <a:xfrm flipH="1" flipV="1">
            <a:off x="1749905" y="5530215"/>
            <a:ext cx="969968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Прямая со стрелкой 326"/>
          <p:cNvCxnSpPr>
            <a:stCxn id="302" idx="0"/>
            <a:endCxn id="296" idx="5"/>
          </p:cNvCxnSpPr>
          <p:nvPr/>
        </p:nvCxnSpPr>
        <p:spPr>
          <a:xfrm flipH="1" flipV="1">
            <a:off x="2144760" y="5530215"/>
            <a:ext cx="575113" cy="4682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Прямая со стрелкой 327"/>
          <p:cNvCxnSpPr>
            <a:stCxn id="307" idx="0"/>
            <a:endCxn id="290" idx="4"/>
          </p:cNvCxnSpPr>
          <p:nvPr/>
        </p:nvCxnSpPr>
        <p:spPr>
          <a:xfrm flipH="1" flipV="1">
            <a:off x="906313" y="5552533"/>
            <a:ext cx="260604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Прямая со стрелкой 328"/>
          <p:cNvCxnSpPr>
            <a:stCxn id="307" idx="0"/>
            <a:endCxn id="291" idx="4"/>
          </p:cNvCxnSpPr>
          <p:nvPr/>
        </p:nvCxnSpPr>
        <p:spPr>
          <a:xfrm flipH="1" flipV="1">
            <a:off x="1301168" y="5552533"/>
            <a:ext cx="2211185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Прямая со стрелкой 329"/>
          <p:cNvCxnSpPr>
            <a:stCxn id="312" idx="0"/>
            <a:endCxn id="295" idx="5"/>
          </p:cNvCxnSpPr>
          <p:nvPr/>
        </p:nvCxnSpPr>
        <p:spPr>
          <a:xfrm flipH="1" flipV="1">
            <a:off x="1749905" y="5530215"/>
            <a:ext cx="2554928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1" name="Прямая со стрелкой 330"/>
          <p:cNvCxnSpPr>
            <a:stCxn id="312" idx="0"/>
            <a:endCxn id="296" idx="5"/>
          </p:cNvCxnSpPr>
          <p:nvPr/>
        </p:nvCxnSpPr>
        <p:spPr>
          <a:xfrm flipH="1" flipV="1">
            <a:off x="2144760" y="5530215"/>
            <a:ext cx="2160073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Прямая со стрелкой 331"/>
          <p:cNvCxnSpPr>
            <a:stCxn id="317" idx="1"/>
            <a:endCxn id="290" idx="4"/>
          </p:cNvCxnSpPr>
          <p:nvPr/>
        </p:nvCxnSpPr>
        <p:spPr>
          <a:xfrm flipH="1" flipV="1">
            <a:off x="906313" y="5552533"/>
            <a:ext cx="413711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317" idx="0"/>
            <a:endCxn id="291" idx="3"/>
          </p:cNvCxnSpPr>
          <p:nvPr/>
        </p:nvCxnSpPr>
        <p:spPr>
          <a:xfrm flipH="1" flipV="1">
            <a:off x="1247286" y="5530215"/>
            <a:ext cx="3850027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Прямая соединительная линия 333"/>
          <p:cNvCxnSpPr/>
          <p:nvPr/>
        </p:nvCxnSpPr>
        <p:spPr>
          <a:xfrm flipH="1">
            <a:off x="3859272" y="5269089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Прямая со стрелкой 339"/>
          <p:cNvCxnSpPr>
            <a:stCxn id="292" idx="7"/>
            <a:endCxn id="311" idx="4"/>
          </p:cNvCxnSpPr>
          <p:nvPr/>
        </p:nvCxnSpPr>
        <p:spPr>
          <a:xfrm flipV="1">
            <a:off x="1188795" y="5552533"/>
            <a:ext cx="3271213" cy="44565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Прямая со стрелкой 341"/>
          <p:cNvCxnSpPr>
            <a:stCxn id="292" idx="7"/>
            <a:endCxn id="315" idx="3"/>
          </p:cNvCxnSpPr>
          <p:nvPr/>
        </p:nvCxnSpPr>
        <p:spPr>
          <a:xfrm flipV="1">
            <a:off x="1188795" y="5530215"/>
            <a:ext cx="3612186" cy="46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Прямая со стрелкой 343"/>
          <p:cNvCxnSpPr>
            <a:stCxn id="292" idx="7"/>
            <a:endCxn id="316" idx="3"/>
          </p:cNvCxnSpPr>
          <p:nvPr/>
        </p:nvCxnSpPr>
        <p:spPr>
          <a:xfrm flipV="1">
            <a:off x="1188795" y="5530215"/>
            <a:ext cx="4007036" cy="4679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0" name="Прямая со стрелкой 349"/>
          <p:cNvCxnSpPr>
            <a:stCxn id="297" idx="0"/>
            <a:endCxn id="310" idx="4"/>
          </p:cNvCxnSpPr>
          <p:nvPr/>
        </p:nvCxnSpPr>
        <p:spPr>
          <a:xfrm flipV="1">
            <a:off x="1927393" y="5552533"/>
            <a:ext cx="213776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2" name="Прямая со стрелкой 351"/>
          <p:cNvCxnSpPr>
            <a:stCxn id="297" idx="0"/>
            <a:endCxn id="311" idx="3"/>
          </p:cNvCxnSpPr>
          <p:nvPr/>
        </p:nvCxnSpPr>
        <p:spPr>
          <a:xfrm flipV="1">
            <a:off x="1927393" y="5530215"/>
            <a:ext cx="2478733" cy="4569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Прямая со стрелкой 353"/>
          <p:cNvCxnSpPr>
            <a:stCxn id="297" idx="0"/>
            <a:endCxn id="315" idx="4"/>
          </p:cNvCxnSpPr>
          <p:nvPr/>
        </p:nvCxnSpPr>
        <p:spPr>
          <a:xfrm flipV="1">
            <a:off x="1927393" y="5552533"/>
            <a:ext cx="292747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297" idx="0"/>
            <a:endCxn id="316" idx="4"/>
          </p:cNvCxnSpPr>
          <p:nvPr/>
        </p:nvCxnSpPr>
        <p:spPr>
          <a:xfrm flipV="1">
            <a:off x="1927393" y="5552533"/>
            <a:ext cx="3322320" cy="4346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02" idx="0"/>
            <a:endCxn id="310" idx="4"/>
          </p:cNvCxnSpPr>
          <p:nvPr/>
        </p:nvCxnSpPr>
        <p:spPr>
          <a:xfrm flipV="1">
            <a:off x="2719873" y="5552533"/>
            <a:ext cx="134528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Прямая со стрелкой 363"/>
          <p:cNvCxnSpPr>
            <a:stCxn id="302" idx="0"/>
            <a:endCxn id="311" idx="4"/>
          </p:cNvCxnSpPr>
          <p:nvPr/>
        </p:nvCxnSpPr>
        <p:spPr>
          <a:xfrm flipV="1">
            <a:off x="2719873" y="5552533"/>
            <a:ext cx="1740135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302" idx="0"/>
            <a:endCxn id="315" idx="4"/>
          </p:cNvCxnSpPr>
          <p:nvPr/>
        </p:nvCxnSpPr>
        <p:spPr>
          <a:xfrm flipV="1">
            <a:off x="2719873" y="5552533"/>
            <a:ext cx="213499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Прямая со стрелкой 367"/>
          <p:cNvCxnSpPr>
            <a:stCxn id="302" idx="0"/>
            <a:endCxn id="316" idx="4"/>
          </p:cNvCxnSpPr>
          <p:nvPr/>
        </p:nvCxnSpPr>
        <p:spPr>
          <a:xfrm flipV="1">
            <a:off x="2719873" y="5552533"/>
            <a:ext cx="2529840" cy="4459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Прямая со стрелкой 373"/>
          <p:cNvCxnSpPr>
            <a:stCxn id="307" idx="0"/>
            <a:endCxn id="310" idx="3"/>
          </p:cNvCxnSpPr>
          <p:nvPr/>
        </p:nvCxnSpPr>
        <p:spPr>
          <a:xfrm flipV="1">
            <a:off x="3512353" y="5530215"/>
            <a:ext cx="49891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Прямая со стрелкой 375"/>
          <p:cNvCxnSpPr>
            <a:stCxn id="307" idx="0"/>
            <a:endCxn id="311" idx="3"/>
          </p:cNvCxnSpPr>
          <p:nvPr/>
        </p:nvCxnSpPr>
        <p:spPr>
          <a:xfrm flipV="1">
            <a:off x="3512353" y="5530215"/>
            <a:ext cx="893773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Прямая со стрелкой 377"/>
          <p:cNvCxnSpPr>
            <a:stCxn id="307" idx="0"/>
            <a:endCxn id="315" idx="3"/>
          </p:cNvCxnSpPr>
          <p:nvPr/>
        </p:nvCxnSpPr>
        <p:spPr>
          <a:xfrm flipV="1">
            <a:off x="3512353" y="5530215"/>
            <a:ext cx="1288628" cy="4795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Прямая со стрелкой 379"/>
          <p:cNvCxnSpPr>
            <a:stCxn id="307" idx="0"/>
            <a:endCxn id="316" idx="4"/>
          </p:cNvCxnSpPr>
          <p:nvPr/>
        </p:nvCxnSpPr>
        <p:spPr>
          <a:xfrm flipV="1">
            <a:off x="3512353" y="5552533"/>
            <a:ext cx="173736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12" idx="0"/>
            <a:endCxn id="300" idx="4"/>
          </p:cNvCxnSpPr>
          <p:nvPr/>
        </p:nvCxnSpPr>
        <p:spPr>
          <a:xfrm flipH="1" flipV="1">
            <a:off x="2485733" y="5552533"/>
            <a:ext cx="1819100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Прямая со стрелкой 387"/>
          <p:cNvCxnSpPr>
            <a:stCxn id="312" idx="0"/>
            <a:endCxn id="301" idx="4"/>
          </p:cNvCxnSpPr>
          <p:nvPr/>
        </p:nvCxnSpPr>
        <p:spPr>
          <a:xfrm flipH="1" flipV="1">
            <a:off x="2880588" y="5552533"/>
            <a:ext cx="1424245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12" idx="0"/>
            <a:endCxn id="305" idx="4"/>
          </p:cNvCxnSpPr>
          <p:nvPr/>
        </p:nvCxnSpPr>
        <p:spPr>
          <a:xfrm flipH="1" flipV="1">
            <a:off x="3275443" y="5552533"/>
            <a:ext cx="1029390" cy="4684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Прямая со стрелкой 391"/>
          <p:cNvCxnSpPr>
            <a:stCxn id="312" idx="0"/>
            <a:endCxn id="306" idx="5"/>
          </p:cNvCxnSpPr>
          <p:nvPr/>
        </p:nvCxnSpPr>
        <p:spPr>
          <a:xfrm flipH="1" flipV="1">
            <a:off x="3724180" y="5530215"/>
            <a:ext cx="580653" cy="4908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17" idx="0"/>
            <a:endCxn id="300" idx="5"/>
          </p:cNvCxnSpPr>
          <p:nvPr/>
        </p:nvCxnSpPr>
        <p:spPr>
          <a:xfrm flipH="1" flipV="1">
            <a:off x="2539615" y="5530215"/>
            <a:ext cx="2557698" cy="50209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Прямая со стрелкой 399"/>
          <p:cNvCxnSpPr>
            <a:stCxn id="317" idx="0"/>
            <a:endCxn id="301" idx="4"/>
          </p:cNvCxnSpPr>
          <p:nvPr/>
        </p:nvCxnSpPr>
        <p:spPr>
          <a:xfrm flipH="1" flipV="1">
            <a:off x="2880588" y="5552533"/>
            <a:ext cx="2216725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2" name="Прямая со стрелкой 401"/>
          <p:cNvCxnSpPr>
            <a:stCxn id="317" idx="0"/>
            <a:endCxn id="305" idx="4"/>
          </p:cNvCxnSpPr>
          <p:nvPr/>
        </p:nvCxnSpPr>
        <p:spPr>
          <a:xfrm flipH="1" flipV="1">
            <a:off x="3275443" y="5552533"/>
            <a:ext cx="1821870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Прямая со стрелкой 403"/>
          <p:cNvCxnSpPr>
            <a:stCxn id="317" idx="0"/>
            <a:endCxn id="306" idx="4"/>
          </p:cNvCxnSpPr>
          <p:nvPr/>
        </p:nvCxnSpPr>
        <p:spPr>
          <a:xfrm flipH="1" flipV="1">
            <a:off x="3670298" y="5552533"/>
            <a:ext cx="1427015" cy="4797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Овал 404"/>
          <p:cNvSpPr/>
          <p:nvPr/>
        </p:nvSpPr>
        <p:spPr>
          <a:xfrm>
            <a:off x="1082866" y="78147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6" name="Овал 405"/>
          <p:cNvSpPr/>
          <p:nvPr/>
        </p:nvSpPr>
        <p:spPr>
          <a:xfrm>
            <a:off x="1875346" y="78260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7" name="Овал 406"/>
          <p:cNvSpPr/>
          <p:nvPr/>
        </p:nvSpPr>
        <p:spPr>
          <a:xfrm>
            <a:off x="2667826" y="78373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8" name="Овал 407"/>
          <p:cNvSpPr/>
          <p:nvPr/>
        </p:nvSpPr>
        <p:spPr>
          <a:xfrm>
            <a:off x="3460306" y="7848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" name="Овал 408"/>
          <p:cNvSpPr/>
          <p:nvPr/>
        </p:nvSpPr>
        <p:spPr>
          <a:xfrm>
            <a:off x="4252786" y="78598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0" name="Овал 409"/>
          <p:cNvSpPr/>
          <p:nvPr/>
        </p:nvSpPr>
        <p:spPr>
          <a:xfrm>
            <a:off x="5045266" y="7871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1" name="Овал 410"/>
          <p:cNvSpPr/>
          <p:nvPr/>
        </p:nvSpPr>
        <p:spPr>
          <a:xfrm>
            <a:off x="1058713" y="7052733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2" name="Овал 411"/>
          <p:cNvSpPr/>
          <p:nvPr/>
        </p:nvSpPr>
        <p:spPr>
          <a:xfrm>
            <a:off x="1851193" y="7064022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3" name="Овал 412"/>
          <p:cNvSpPr/>
          <p:nvPr/>
        </p:nvSpPr>
        <p:spPr>
          <a:xfrm>
            <a:off x="2643673" y="7075311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4" name="Овал 413"/>
          <p:cNvSpPr/>
          <p:nvPr/>
        </p:nvSpPr>
        <p:spPr>
          <a:xfrm>
            <a:off x="3436153" y="7086600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5" name="Овал 414"/>
          <p:cNvSpPr/>
          <p:nvPr/>
        </p:nvSpPr>
        <p:spPr>
          <a:xfrm>
            <a:off x="4228633" y="7097889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6" name="Овал 415"/>
          <p:cNvSpPr/>
          <p:nvPr/>
        </p:nvSpPr>
        <p:spPr>
          <a:xfrm>
            <a:off x="5021113" y="7109178"/>
            <a:ext cx="152400" cy="152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7" name="Прямая соединительная линия 416"/>
          <p:cNvCxnSpPr/>
          <p:nvPr/>
        </p:nvCxnSpPr>
        <p:spPr>
          <a:xfrm flipH="1">
            <a:off x="2321458" y="7037151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Прямая соединительная линия 417"/>
          <p:cNvCxnSpPr/>
          <p:nvPr/>
        </p:nvCxnSpPr>
        <p:spPr>
          <a:xfrm flipH="1">
            <a:off x="3898121" y="7052733"/>
            <a:ext cx="1796" cy="105551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 стрелкой 419"/>
          <p:cNvCxnSpPr>
            <a:stCxn id="405" idx="7"/>
            <a:endCxn id="412" idx="4"/>
          </p:cNvCxnSpPr>
          <p:nvPr/>
        </p:nvCxnSpPr>
        <p:spPr>
          <a:xfrm flipV="1">
            <a:off x="1212948" y="7216422"/>
            <a:ext cx="714445" cy="62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2" name="Прямая со стрелкой 421"/>
          <p:cNvCxnSpPr>
            <a:stCxn id="406" idx="0"/>
            <a:endCxn id="411" idx="5"/>
          </p:cNvCxnSpPr>
          <p:nvPr/>
        </p:nvCxnSpPr>
        <p:spPr>
          <a:xfrm flipH="1" flipV="1">
            <a:off x="1188795" y="7182815"/>
            <a:ext cx="762751" cy="64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Прямая со стрелкой 423"/>
          <p:cNvCxnSpPr>
            <a:stCxn id="407" idx="7"/>
            <a:endCxn id="414" idx="4"/>
          </p:cNvCxnSpPr>
          <p:nvPr/>
        </p:nvCxnSpPr>
        <p:spPr>
          <a:xfrm flipV="1">
            <a:off x="2797908" y="7239000"/>
            <a:ext cx="714445" cy="62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6" name="Прямая со стрелкой 425"/>
          <p:cNvCxnSpPr>
            <a:stCxn id="408" idx="0"/>
            <a:endCxn id="413" idx="5"/>
          </p:cNvCxnSpPr>
          <p:nvPr/>
        </p:nvCxnSpPr>
        <p:spPr>
          <a:xfrm flipH="1" flipV="1">
            <a:off x="2773755" y="7205393"/>
            <a:ext cx="762751" cy="64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Прямая со стрелкой 427"/>
          <p:cNvCxnSpPr>
            <a:stCxn id="409" idx="7"/>
            <a:endCxn id="416" idx="4"/>
          </p:cNvCxnSpPr>
          <p:nvPr/>
        </p:nvCxnSpPr>
        <p:spPr>
          <a:xfrm flipV="1">
            <a:off x="4382868" y="7261578"/>
            <a:ext cx="714445" cy="620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Прямая со стрелкой 429"/>
          <p:cNvCxnSpPr>
            <a:stCxn id="410" idx="0"/>
            <a:endCxn id="415" idx="5"/>
          </p:cNvCxnSpPr>
          <p:nvPr/>
        </p:nvCxnSpPr>
        <p:spPr>
          <a:xfrm flipH="1" flipV="1">
            <a:off x="4358715" y="7227971"/>
            <a:ext cx="762751" cy="64320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1" name="TextBox 430"/>
          <p:cNvSpPr txBox="1"/>
          <p:nvPr/>
        </p:nvSpPr>
        <p:spPr>
          <a:xfrm>
            <a:off x="1551289" y="8305800"/>
            <a:ext cx="18601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exclusive-sections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4749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5</Words>
  <Application>Microsoft Office PowerPoint</Application>
  <PresentationFormat>Экран (4:3)</PresentationFormat>
  <Paragraphs>5</Paragraphs>
  <Slides>1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Mike</dc:creator>
  <cp:lastModifiedBy>Mike</cp:lastModifiedBy>
  <cp:revision>5</cp:revision>
  <dcterms:created xsi:type="dcterms:W3CDTF">2024-01-24T09:00:20Z</dcterms:created>
  <dcterms:modified xsi:type="dcterms:W3CDTF">2024-01-24T09:34:35Z</dcterms:modified>
</cp:coreProperties>
</file>