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8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DD1D-B22B-4ED6-A560-FD2CA5D857D7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7039370" y="35643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441152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42934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66207" y="310252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</a:t>
            </a:r>
            <a:r>
              <a:rPr lang="ru-RU" sz="1200" dirty="0" smtClean="0"/>
              <a:t>ачество текущего состояния</a:t>
            </a:r>
            <a:endParaRPr lang="ru-RU" sz="1200" dirty="0"/>
          </a:p>
        </p:txBody>
      </p:sp>
      <p:sp>
        <p:nvSpPr>
          <p:cNvPr id="9" name="Овал 8"/>
          <p:cNvSpPr/>
          <p:nvPr/>
        </p:nvSpPr>
        <p:spPr>
          <a:xfrm>
            <a:off x="1177636" y="128847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77636" y="1676400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77636" y="2064327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182254" y="2452254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133800" y="3019773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15" name="Прямая со стрелкой 14"/>
          <p:cNvCxnSpPr>
            <a:stCxn id="4" idx="3"/>
            <a:endCxn id="12" idx="6"/>
          </p:cNvCxnSpPr>
          <p:nvPr/>
        </p:nvCxnSpPr>
        <p:spPr>
          <a:xfrm flipH="1">
            <a:off x="1376218" y="514110"/>
            <a:ext cx="5691557" cy="203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12" idx="5"/>
          </p:cNvCxnSpPr>
          <p:nvPr/>
        </p:nvCxnSpPr>
        <p:spPr>
          <a:xfrm flipH="1">
            <a:off x="1347813" y="514109"/>
            <a:ext cx="6121744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3"/>
            <a:endCxn id="12" idx="5"/>
          </p:cNvCxnSpPr>
          <p:nvPr/>
        </p:nvCxnSpPr>
        <p:spPr>
          <a:xfrm flipH="1">
            <a:off x="1347813" y="514109"/>
            <a:ext cx="6523526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  <a:endCxn id="12" idx="5"/>
          </p:cNvCxnSpPr>
          <p:nvPr/>
        </p:nvCxnSpPr>
        <p:spPr>
          <a:xfrm flipH="1" flipV="1">
            <a:off x="1347813" y="2609928"/>
            <a:ext cx="2785987" cy="62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  <a:endCxn id="11" idx="6"/>
          </p:cNvCxnSpPr>
          <p:nvPr/>
        </p:nvCxnSpPr>
        <p:spPr>
          <a:xfrm flipH="1" flipV="1">
            <a:off x="1371600" y="2156691"/>
            <a:ext cx="2831348" cy="92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1"/>
            <a:endCxn id="10" idx="5"/>
          </p:cNvCxnSpPr>
          <p:nvPr/>
        </p:nvCxnSpPr>
        <p:spPr>
          <a:xfrm flipH="1" flipV="1">
            <a:off x="1343195" y="1834074"/>
            <a:ext cx="2859753" cy="124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1"/>
            <a:endCxn id="9" idx="5"/>
          </p:cNvCxnSpPr>
          <p:nvPr/>
        </p:nvCxnSpPr>
        <p:spPr>
          <a:xfrm flipH="1" flipV="1">
            <a:off x="1343195" y="1446147"/>
            <a:ext cx="2859753" cy="163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262058" y="1360122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" idx="2"/>
            <a:endCxn id="9" idx="6"/>
          </p:cNvCxnSpPr>
          <p:nvPr/>
        </p:nvCxnSpPr>
        <p:spPr>
          <a:xfrm flipH="1">
            <a:off x="1371600" y="448800"/>
            <a:ext cx="5667770" cy="932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" idx="3"/>
            <a:endCxn id="10" idx="6"/>
          </p:cNvCxnSpPr>
          <p:nvPr/>
        </p:nvCxnSpPr>
        <p:spPr>
          <a:xfrm flipH="1">
            <a:off x="1371600" y="514109"/>
            <a:ext cx="6097957" cy="12546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11" idx="7"/>
          </p:cNvCxnSpPr>
          <p:nvPr/>
        </p:nvCxnSpPr>
        <p:spPr>
          <a:xfrm flipH="1">
            <a:off x="1343195" y="514109"/>
            <a:ext cx="6528144" cy="15772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трелка вправо 45"/>
          <p:cNvSpPr/>
          <p:nvPr/>
        </p:nvSpPr>
        <p:spPr>
          <a:xfrm flipH="1">
            <a:off x="660871" y="1452746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 flipH="1">
            <a:off x="10739028" y="1452734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 flipH="1">
            <a:off x="10739028" y="1840661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H="1">
            <a:off x="10739028" y="2228588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10734410" y="2616515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flipH="1">
            <a:off x="8537112" y="3042344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52" name="Прямая со стрелкой 51"/>
          <p:cNvCxnSpPr>
            <a:stCxn id="6" idx="5"/>
            <a:endCxn id="50" idx="6"/>
          </p:cNvCxnSpPr>
          <p:nvPr/>
        </p:nvCxnSpPr>
        <p:spPr>
          <a:xfrm>
            <a:off x="8008493" y="514109"/>
            <a:ext cx="2725917" cy="219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" idx="5"/>
            <a:endCxn id="50" idx="5"/>
          </p:cNvCxnSpPr>
          <p:nvPr/>
        </p:nvCxnSpPr>
        <p:spPr>
          <a:xfrm>
            <a:off x="7606711" y="514109"/>
            <a:ext cx="3156104" cy="226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5"/>
            <a:endCxn id="50" idx="5"/>
          </p:cNvCxnSpPr>
          <p:nvPr/>
        </p:nvCxnSpPr>
        <p:spPr>
          <a:xfrm>
            <a:off x="7204929" y="514110"/>
            <a:ext cx="3557886" cy="226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1" idx="2"/>
            <a:endCxn id="50" idx="5"/>
          </p:cNvCxnSpPr>
          <p:nvPr/>
        </p:nvCxnSpPr>
        <p:spPr>
          <a:xfrm flipV="1">
            <a:off x="9009281" y="2774189"/>
            <a:ext cx="1753534" cy="47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1"/>
            <a:endCxn id="49" idx="6"/>
          </p:cNvCxnSpPr>
          <p:nvPr/>
        </p:nvCxnSpPr>
        <p:spPr>
          <a:xfrm flipV="1">
            <a:off x="8940133" y="2320952"/>
            <a:ext cx="1798895" cy="78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1" idx="1"/>
            <a:endCxn id="48" idx="5"/>
          </p:cNvCxnSpPr>
          <p:nvPr/>
        </p:nvCxnSpPr>
        <p:spPr>
          <a:xfrm flipV="1">
            <a:off x="8940133" y="1998335"/>
            <a:ext cx="1827300" cy="110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1" idx="1"/>
            <a:endCxn id="47" idx="5"/>
          </p:cNvCxnSpPr>
          <p:nvPr/>
        </p:nvCxnSpPr>
        <p:spPr>
          <a:xfrm flipV="1">
            <a:off x="8940133" y="1610408"/>
            <a:ext cx="1827300" cy="149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10823451" y="1524383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6" idx="5"/>
            <a:endCxn id="47" idx="6"/>
          </p:cNvCxnSpPr>
          <p:nvPr/>
        </p:nvCxnSpPr>
        <p:spPr>
          <a:xfrm>
            <a:off x="8008493" y="514109"/>
            <a:ext cx="2730535" cy="1030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" idx="5"/>
            <a:endCxn id="48" idx="6"/>
          </p:cNvCxnSpPr>
          <p:nvPr/>
        </p:nvCxnSpPr>
        <p:spPr>
          <a:xfrm>
            <a:off x="7606711" y="514109"/>
            <a:ext cx="3132317" cy="1418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" idx="5"/>
            <a:endCxn id="49" idx="7"/>
          </p:cNvCxnSpPr>
          <p:nvPr/>
        </p:nvCxnSpPr>
        <p:spPr>
          <a:xfrm>
            <a:off x="7204929" y="514110"/>
            <a:ext cx="3562504" cy="1741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>
            <a:off x="11078282" y="1617007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9" idx="6"/>
            <a:endCxn id="51" idx="7"/>
          </p:cNvCxnSpPr>
          <p:nvPr/>
        </p:nvCxnSpPr>
        <p:spPr>
          <a:xfrm>
            <a:off x="1371600" y="1380837"/>
            <a:ext cx="7234660" cy="172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0" idx="6"/>
            <a:endCxn id="51" idx="7"/>
          </p:cNvCxnSpPr>
          <p:nvPr/>
        </p:nvCxnSpPr>
        <p:spPr>
          <a:xfrm>
            <a:off x="1371600" y="1768764"/>
            <a:ext cx="7234660" cy="133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11" idx="7"/>
            <a:endCxn id="51" idx="6"/>
          </p:cNvCxnSpPr>
          <p:nvPr/>
        </p:nvCxnSpPr>
        <p:spPr>
          <a:xfrm>
            <a:off x="1343195" y="2091380"/>
            <a:ext cx="7193917" cy="116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2" idx="7"/>
            <a:endCxn id="51" idx="6"/>
          </p:cNvCxnSpPr>
          <p:nvPr/>
        </p:nvCxnSpPr>
        <p:spPr>
          <a:xfrm>
            <a:off x="1347813" y="2479307"/>
            <a:ext cx="7189299" cy="7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6127759" y="3786219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SPOFF</a:t>
            </a:r>
            <a:endParaRPr lang="ru-RU" sz="900" dirty="0"/>
          </a:p>
        </p:txBody>
      </p:sp>
      <p:cxnSp>
        <p:nvCxnSpPr>
          <p:cNvPr id="107" name="Прямая со стрелкой 106"/>
          <p:cNvCxnSpPr>
            <a:stCxn id="94" idx="3"/>
            <a:endCxn id="195" idx="7"/>
          </p:cNvCxnSpPr>
          <p:nvPr/>
        </p:nvCxnSpPr>
        <p:spPr>
          <a:xfrm flipH="1">
            <a:off x="4301776" y="4285039"/>
            <a:ext cx="1929439" cy="1122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1906426" y="5109532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cxnSp>
        <p:nvCxnSpPr>
          <p:cNvPr id="117" name="Прямая со стрелкой 116"/>
          <p:cNvCxnSpPr/>
          <p:nvPr/>
        </p:nvCxnSpPr>
        <p:spPr>
          <a:xfrm flipV="1">
            <a:off x="470593" y="3673178"/>
            <a:ext cx="3017630" cy="2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-35667" y="330300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ru-RU" dirty="0"/>
          </a:p>
        </p:txBody>
      </p:sp>
      <p:sp>
        <p:nvSpPr>
          <p:cNvPr id="132" name="Овал 131"/>
          <p:cNvSpPr/>
          <p:nvPr/>
        </p:nvSpPr>
        <p:spPr>
          <a:xfrm>
            <a:off x="4168093" y="28000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/>
          <p:cNvSpPr/>
          <p:nvPr/>
        </p:nvSpPr>
        <p:spPr>
          <a:xfrm>
            <a:off x="4569875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/>
          <p:cNvSpPr/>
          <p:nvPr/>
        </p:nvSpPr>
        <p:spPr>
          <a:xfrm>
            <a:off x="4971657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/>
          <p:cNvSpPr txBox="1"/>
          <p:nvPr/>
        </p:nvSpPr>
        <p:spPr>
          <a:xfrm>
            <a:off x="5294930" y="264998"/>
            <a:ext cx="118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punishment</a:t>
            </a:r>
            <a:endParaRPr lang="ru-RU" sz="1200" dirty="0"/>
          </a:p>
        </p:txBody>
      </p:sp>
      <p:sp>
        <p:nvSpPr>
          <p:cNvPr id="136" name="Овал 135"/>
          <p:cNvSpPr/>
          <p:nvPr/>
        </p:nvSpPr>
        <p:spPr>
          <a:xfrm>
            <a:off x="2005681" y="27248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/>
          <p:cNvSpPr/>
          <p:nvPr/>
        </p:nvSpPr>
        <p:spPr>
          <a:xfrm>
            <a:off x="2407463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/>
          <p:cNvSpPr/>
          <p:nvPr/>
        </p:nvSpPr>
        <p:spPr>
          <a:xfrm>
            <a:off x="2809245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/>
          <p:cNvSpPr txBox="1"/>
          <p:nvPr/>
        </p:nvSpPr>
        <p:spPr>
          <a:xfrm>
            <a:off x="3132518" y="257485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0" name="Овал 139"/>
          <p:cNvSpPr/>
          <p:nvPr/>
        </p:nvSpPr>
        <p:spPr>
          <a:xfrm>
            <a:off x="1442720" y="272487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/>
          <p:cNvSpPr/>
          <p:nvPr/>
        </p:nvSpPr>
        <p:spPr>
          <a:xfrm>
            <a:off x="4172007" y="28176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/>
          <p:cNvSpPr/>
          <p:nvPr/>
        </p:nvSpPr>
        <p:spPr>
          <a:xfrm>
            <a:off x="4573789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4975571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2009595" y="27424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2411377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2813159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TextBox 146"/>
          <p:cNvSpPr txBox="1"/>
          <p:nvPr/>
        </p:nvSpPr>
        <p:spPr>
          <a:xfrm>
            <a:off x="3136432" y="259246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8" name="Овал 147"/>
          <p:cNvSpPr/>
          <p:nvPr/>
        </p:nvSpPr>
        <p:spPr>
          <a:xfrm>
            <a:off x="1446634" y="274248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2998326" y="361782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/>
          <p:cNvSpPr/>
          <p:nvPr/>
        </p:nvSpPr>
        <p:spPr>
          <a:xfrm>
            <a:off x="3264498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Овал 154"/>
          <p:cNvSpPr/>
          <p:nvPr/>
        </p:nvSpPr>
        <p:spPr>
          <a:xfrm>
            <a:off x="3517984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Овал 161"/>
          <p:cNvSpPr/>
          <p:nvPr/>
        </p:nvSpPr>
        <p:spPr>
          <a:xfrm>
            <a:off x="3268412" y="360325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Овал 163"/>
          <p:cNvSpPr/>
          <p:nvPr/>
        </p:nvSpPr>
        <p:spPr>
          <a:xfrm>
            <a:off x="2033510" y="363013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2365751" y="363014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Овал 165"/>
          <p:cNvSpPr/>
          <p:nvPr/>
        </p:nvSpPr>
        <p:spPr>
          <a:xfrm>
            <a:off x="2671363" y="36228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Овал 167"/>
          <p:cNvSpPr/>
          <p:nvPr/>
        </p:nvSpPr>
        <p:spPr>
          <a:xfrm>
            <a:off x="1669752" y="3643116"/>
            <a:ext cx="213360" cy="1922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660871" y="41781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900580" y="3943009"/>
            <a:ext cx="68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gates</a:t>
            </a:r>
            <a:endParaRPr lang="ru-RU" dirty="0"/>
          </a:p>
        </p:txBody>
      </p:sp>
      <p:cxnSp>
        <p:nvCxnSpPr>
          <p:cNvPr id="176" name="Прямая со стрелкой 175"/>
          <p:cNvCxnSpPr>
            <a:stCxn id="143" idx="4"/>
            <a:endCxn id="155" idx="7"/>
          </p:cNvCxnSpPr>
          <p:nvPr/>
        </p:nvCxnSpPr>
        <p:spPr>
          <a:xfrm flipH="1">
            <a:off x="3683543" y="466488"/>
            <a:ext cx="1389010" cy="316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42" idx="4"/>
            <a:endCxn id="162" idx="0"/>
          </p:cNvCxnSpPr>
          <p:nvPr/>
        </p:nvCxnSpPr>
        <p:spPr>
          <a:xfrm flipH="1">
            <a:off x="3365394" y="466488"/>
            <a:ext cx="1305377" cy="31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4"/>
            <a:endCxn id="153" idx="0"/>
          </p:cNvCxnSpPr>
          <p:nvPr/>
        </p:nvCxnSpPr>
        <p:spPr>
          <a:xfrm flipH="1">
            <a:off x="3095308" y="466489"/>
            <a:ext cx="1173681" cy="31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46" idx="4"/>
            <a:endCxn id="166" idx="0"/>
          </p:cNvCxnSpPr>
          <p:nvPr/>
        </p:nvCxnSpPr>
        <p:spPr>
          <a:xfrm flipH="1">
            <a:off x="2768345" y="458975"/>
            <a:ext cx="141796" cy="316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5" idx="4"/>
            <a:endCxn id="165" idx="0"/>
          </p:cNvCxnSpPr>
          <p:nvPr/>
        </p:nvCxnSpPr>
        <p:spPr>
          <a:xfrm flipH="1">
            <a:off x="2462733" y="458975"/>
            <a:ext cx="45626" cy="317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44" idx="4"/>
            <a:endCxn id="164" idx="0"/>
          </p:cNvCxnSpPr>
          <p:nvPr/>
        </p:nvCxnSpPr>
        <p:spPr>
          <a:xfrm>
            <a:off x="2106577" y="458976"/>
            <a:ext cx="23915" cy="317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148" idx="4"/>
            <a:endCxn id="168" idx="1"/>
          </p:cNvCxnSpPr>
          <p:nvPr/>
        </p:nvCxnSpPr>
        <p:spPr>
          <a:xfrm>
            <a:off x="1553314" y="466488"/>
            <a:ext cx="147684" cy="32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68" idx="4"/>
          </p:cNvCxnSpPr>
          <p:nvPr/>
        </p:nvCxnSpPr>
        <p:spPr>
          <a:xfrm>
            <a:off x="1776432" y="3835356"/>
            <a:ext cx="451042" cy="134080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64" idx="4"/>
            <a:endCxn id="110" idx="0"/>
          </p:cNvCxnSpPr>
          <p:nvPr/>
        </p:nvCxnSpPr>
        <p:spPr>
          <a:xfrm>
            <a:off x="2130492" y="3814866"/>
            <a:ext cx="355054" cy="12946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165" idx="4"/>
          </p:cNvCxnSpPr>
          <p:nvPr/>
        </p:nvCxnSpPr>
        <p:spPr>
          <a:xfrm flipH="1">
            <a:off x="2451698" y="3814867"/>
            <a:ext cx="11035" cy="14241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66" idx="4"/>
            <a:endCxn id="110" idx="0"/>
          </p:cNvCxnSpPr>
          <p:nvPr/>
        </p:nvCxnSpPr>
        <p:spPr>
          <a:xfrm flipH="1">
            <a:off x="2485546" y="3807575"/>
            <a:ext cx="282799" cy="13019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53" idx="4"/>
            <a:endCxn id="110" idx="7"/>
          </p:cNvCxnSpPr>
          <p:nvPr/>
        </p:nvCxnSpPr>
        <p:spPr>
          <a:xfrm flipH="1">
            <a:off x="2895046" y="3802553"/>
            <a:ext cx="200262" cy="14549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62" idx="3"/>
            <a:endCxn id="110" idx="7"/>
          </p:cNvCxnSpPr>
          <p:nvPr/>
        </p:nvCxnSpPr>
        <p:spPr>
          <a:xfrm flipH="1">
            <a:off x="2895046" y="3760927"/>
            <a:ext cx="401771" cy="149653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>
            <a:stCxn id="155" idx="4"/>
            <a:endCxn id="110" idx="7"/>
          </p:cNvCxnSpPr>
          <p:nvPr/>
        </p:nvCxnSpPr>
        <p:spPr>
          <a:xfrm flipH="1">
            <a:off x="2895046" y="3786219"/>
            <a:ext cx="719920" cy="14712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7426859" y="5322418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21" name="Прямая со стрелкой 120"/>
          <p:cNvCxnSpPr>
            <a:stCxn id="110" idx="6"/>
            <a:endCxn id="94" idx="2"/>
          </p:cNvCxnSpPr>
          <p:nvPr/>
        </p:nvCxnSpPr>
        <p:spPr>
          <a:xfrm flipV="1">
            <a:off x="3064666" y="4078421"/>
            <a:ext cx="3063093" cy="153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5169418" y="5238991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88" name="Прямая со стрелкой 187"/>
          <p:cNvCxnSpPr>
            <a:stCxn id="184" idx="1"/>
            <a:endCxn id="195" idx="6"/>
          </p:cNvCxnSpPr>
          <p:nvPr/>
        </p:nvCxnSpPr>
        <p:spPr>
          <a:xfrm flipH="1">
            <a:off x="4405232" y="5594591"/>
            <a:ext cx="764186" cy="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Овал 189"/>
          <p:cNvSpPr/>
          <p:nvPr/>
        </p:nvSpPr>
        <p:spPr>
          <a:xfrm>
            <a:off x="1906268" y="5098944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195" name="Овал 194"/>
          <p:cNvSpPr/>
          <p:nvPr/>
        </p:nvSpPr>
        <p:spPr>
          <a:xfrm>
            <a:off x="3698788" y="5322418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196" name="Прямая со стрелкой 195"/>
          <p:cNvCxnSpPr>
            <a:stCxn id="195" idx="2"/>
            <a:endCxn id="190" idx="6"/>
          </p:cNvCxnSpPr>
          <p:nvPr/>
        </p:nvCxnSpPr>
        <p:spPr>
          <a:xfrm flipH="1" flipV="1">
            <a:off x="3064508" y="5604016"/>
            <a:ext cx="634280" cy="10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Овал 198"/>
          <p:cNvSpPr/>
          <p:nvPr/>
        </p:nvSpPr>
        <p:spPr>
          <a:xfrm>
            <a:off x="10105779" y="5187158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200" name="Овал 199"/>
          <p:cNvSpPr/>
          <p:nvPr/>
        </p:nvSpPr>
        <p:spPr>
          <a:xfrm>
            <a:off x="8898257" y="5414241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202" name="Прямая со стрелкой 201"/>
          <p:cNvCxnSpPr>
            <a:stCxn id="200" idx="6"/>
            <a:endCxn id="199" idx="2"/>
          </p:cNvCxnSpPr>
          <p:nvPr/>
        </p:nvCxnSpPr>
        <p:spPr>
          <a:xfrm flipV="1">
            <a:off x="9604701" y="5692230"/>
            <a:ext cx="501078" cy="1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14" idx="3"/>
            <a:endCxn id="200" idx="2"/>
          </p:cNvCxnSpPr>
          <p:nvPr/>
        </p:nvCxnSpPr>
        <p:spPr>
          <a:xfrm>
            <a:off x="8452973" y="5678018"/>
            <a:ext cx="445284" cy="28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199" idx="1"/>
            <a:endCxn id="94" idx="6"/>
          </p:cNvCxnSpPr>
          <p:nvPr/>
        </p:nvCxnSpPr>
        <p:spPr>
          <a:xfrm flipH="1" flipV="1">
            <a:off x="6834203" y="4078421"/>
            <a:ext cx="3441196" cy="125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>
            <a:stCxn id="94" idx="5"/>
            <a:endCxn id="200" idx="0"/>
          </p:cNvCxnSpPr>
          <p:nvPr/>
        </p:nvCxnSpPr>
        <p:spPr>
          <a:xfrm>
            <a:off x="6730747" y="4285039"/>
            <a:ext cx="2520732" cy="1129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184" idx="0"/>
            <a:endCxn id="94" idx="4"/>
          </p:cNvCxnSpPr>
          <p:nvPr/>
        </p:nvCxnSpPr>
        <p:spPr>
          <a:xfrm flipV="1">
            <a:off x="5682475" y="4370623"/>
            <a:ext cx="798506" cy="868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14" idx="0"/>
            <a:endCxn id="94" idx="4"/>
          </p:cNvCxnSpPr>
          <p:nvPr/>
        </p:nvCxnSpPr>
        <p:spPr>
          <a:xfrm flipH="1" flipV="1">
            <a:off x="6480981" y="4370623"/>
            <a:ext cx="1458935" cy="951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90" idx="7"/>
            <a:endCxn id="13" idx="4"/>
          </p:cNvCxnSpPr>
          <p:nvPr/>
        </p:nvCxnSpPr>
        <p:spPr>
          <a:xfrm flipV="1">
            <a:off x="2894888" y="3441938"/>
            <a:ext cx="1474997" cy="180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1142" y="389188"/>
            <a:ext cx="562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WTA without anti-</a:t>
            </a:r>
            <a:r>
              <a:rPr lang="en-US" sz="2800" dirty="0" err="1" smtClean="0"/>
              <a:t>Hebbian</a:t>
            </a:r>
            <a:r>
              <a:rPr lang="en-US" sz="2800" dirty="0" smtClean="0"/>
              <a:t> plasticity</a:t>
            </a:r>
            <a:endParaRPr lang="ru-RU" sz="2800" dirty="0"/>
          </a:p>
        </p:txBody>
      </p:sp>
      <p:sp>
        <p:nvSpPr>
          <p:cNvPr id="3" name="Овал 2"/>
          <p:cNvSpPr/>
          <p:nvPr/>
        </p:nvSpPr>
        <p:spPr>
          <a:xfrm>
            <a:off x="1736436" y="419330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L</a:t>
            </a:r>
            <a:endParaRPr lang="ru-RU" sz="7200" dirty="0"/>
          </a:p>
        </p:txBody>
      </p:sp>
      <p:sp>
        <p:nvSpPr>
          <p:cNvPr id="4" name="Овал 3"/>
          <p:cNvSpPr/>
          <p:nvPr/>
        </p:nvSpPr>
        <p:spPr>
          <a:xfrm>
            <a:off x="5029199" y="427181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L</a:t>
            </a:r>
            <a:endParaRPr lang="ru-RU" sz="7200" dirty="0"/>
          </a:p>
        </p:txBody>
      </p:sp>
      <p:sp>
        <p:nvSpPr>
          <p:cNvPr id="5" name="Овал 4"/>
          <p:cNvSpPr/>
          <p:nvPr/>
        </p:nvSpPr>
        <p:spPr>
          <a:xfrm>
            <a:off x="8446654" y="4271818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L</a:t>
            </a:r>
            <a:endParaRPr lang="ru-RU" sz="7200" dirty="0"/>
          </a:p>
        </p:txBody>
      </p:sp>
      <p:sp>
        <p:nvSpPr>
          <p:cNvPr id="6" name="Овал 5"/>
          <p:cNvSpPr/>
          <p:nvPr/>
        </p:nvSpPr>
        <p:spPr>
          <a:xfrm>
            <a:off x="1988127" y="2817091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3" idx="0"/>
            <a:endCxn id="6" idx="4"/>
          </p:cNvCxnSpPr>
          <p:nvPr/>
        </p:nvCxnSpPr>
        <p:spPr>
          <a:xfrm flipH="1" flipV="1">
            <a:off x="2260600" y="3343564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290127" y="2895600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4" idx="4"/>
          </p:cNvCxnSpPr>
          <p:nvPr/>
        </p:nvCxnSpPr>
        <p:spPr>
          <a:xfrm flipH="1" flipV="1">
            <a:off x="5562600" y="3422073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686800" y="2923309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16" idx="4"/>
          </p:cNvCxnSpPr>
          <p:nvPr/>
        </p:nvCxnSpPr>
        <p:spPr>
          <a:xfrm flipH="1" flipV="1">
            <a:off x="8959273" y="3449782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4" idx="2"/>
          </p:cNvCxnSpPr>
          <p:nvPr/>
        </p:nvCxnSpPr>
        <p:spPr>
          <a:xfrm>
            <a:off x="2533072" y="3080328"/>
            <a:ext cx="2757055" cy="785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6"/>
            <a:endCxn id="16" idx="2"/>
          </p:cNvCxnSpPr>
          <p:nvPr/>
        </p:nvCxnSpPr>
        <p:spPr>
          <a:xfrm>
            <a:off x="5835072" y="3158837"/>
            <a:ext cx="2851728" cy="277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038764" y="2064327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6340764" y="2142836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9737437" y="2170545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6" idx="6"/>
            <a:endCxn id="30" idx="2"/>
          </p:cNvCxnSpPr>
          <p:nvPr/>
        </p:nvCxnSpPr>
        <p:spPr>
          <a:xfrm flipV="1">
            <a:off x="2533072" y="2406073"/>
            <a:ext cx="3807692" cy="6742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31" idx="2"/>
          </p:cNvCxnSpPr>
          <p:nvPr/>
        </p:nvCxnSpPr>
        <p:spPr>
          <a:xfrm flipV="1">
            <a:off x="2533072" y="2433782"/>
            <a:ext cx="7204365" cy="6465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1"/>
            <a:endCxn id="29" idx="5"/>
          </p:cNvCxnSpPr>
          <p:nvPr/>
        </p:nvCxnSpPr>
        <p:spPr>
          <a:xfrm flipH="1" flipV="1">
            <a:off x="3503904" y="2513700"/>
            <a:ext cx="1866028" cy="459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4" idx="6"/>
            <a:endCxn id="31" idx="2"/>
          </p:cNvCxnSpPr>
          <p:nvPr/>
        </p:nvCxnSpPr>
        <p:spPr>
          <a:xfrm flipV="1">
            <a:off x="5835072" y="2433782"/>
            <a:ext cx="3902365" cy="7250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6" idx="2"/>
            <a:endCxn id="29" idx="5"/>
          </p:cNvCxnSpPr>
          <p:nvPr/>
        </p:nvCxnSpPr>
        <p:spPr>
          <a:xfrm flipH="1" flipV="1">
            <a:off x="3503904" y="2513700"/>
            <a:ext cx="5182896" cy="6728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6" idx="1"/>
            <a:endCxn id="30" idx="6"/>
          </p:cNvCxnSpPr>
          <p:nvPr/>
        </p:nvCxnSpPr>
        <p:spPr>
          <a:xfrm flipH="1" flipV="1">
            <a:off x="6885709" y="2406073"/>
            <a:ext cx="1880896" cy="59433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" idx="7"/>
            <a:endCxn id="29" idx="3"/>
          </p:cNvCxnSpPr>
          <p:nvPr/>
        </p:nvCxnSpPr>
        <p:spPr>
          <a:xfrm flipV="1">
            <a:off x="2737670" y="2513700"/>
            <a:ext cx="380899" cy="184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7"/>
            <a:endCxn id="30" idx="3"/>
          </p:cNvCxnSpPr>
          <p:nvPr/>
        </p:nvCxnSpPr>
        <p:spPr>
          <a:xfrm flipV="1">
            <a:off x="6030433" y="2592209"/>
            <a:ext cx="390136" cy="1840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" idx="7"/>
            <a:endCxn id="31" idx="4"/>
          </p:cNvCxnSpPr>
          <p:nvPr/>
        </p:nvCxnSpPr>
        <p:spPr>
          <a:xfrm flipV="1">
            <a:off x="9447888" y="2697018"/>
            <a:ext cx="562022" cy="1735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9" idx="4"/>
            <a:endCxn id="3" idx="6"/>
          </p:cNvCxnSpPr>
          <p:nvPr/>
        </p:nvCxnSpPr>
        <p:spPr>
          <a:xfrm flipH="1">
            <a:off x="2909455" y="2590800"/>
            <a:ext cx="401782" cy="215207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0" idx="4"/>
            <a:endCxn id="4" idx="6"/>
          </p:cNvCxnSpPr>
          <p:nvPr/>
        </p:nvCxnSpPr>
        <p:spPr>
          <a:xfrm flipH="1">
            <a:off x="6202218" y="2669309"/>
            <a:ext cx="411019" cy="215207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1" idx="5"/>
            <a:endCxn id="5" idx="6"/>
          </p:cNvCxnSpPr>
          <p:nvPr/>
        </p:nvCxnSpPr>
        <p:spPr>
          <a:xfrm flipH="1">
            <a:off x="9619673" y="2619918"/>
            <a:ext cx="582904" cy="220146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" idx="0"/>
          </p:cNvCxnSpPr>
          <p:nvPr/>
        </p:nvCxnSpPr>
        <p:spPr>
          <a:xfrm flipV="1">
            <a:off x="2260600" y="790383"/>
            <a:ext cx="31173" cy="2026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4" idx="0"/>
          </p:cNvCxnSpPr>
          <p:nvPr/>
        </p:nvCxnSpPr>
        <p:spPr>
          <a:xfrm flipH="1" flipV="1">
            <a:off x="5474206" y="1158398"/>
            <a:ext cx="88394" cy="1737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6" idx="0"/>
          </p:cNvCxnSpPr>
          <p:nvPr/>
        </p:nvCxnSpPr>
        <p:spPr>
          <a:xfrm flipH="1" flipV="1">
            <a:off x="8785179" y="1019503"/>
            <a:ext cx="174094" cy="190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3" idx="6"/>
          </p:cNvCxnSpPr>
          <p:nvPr/>
        </p:nvCxnSpPr>
        <p:spPr>
          <a:xfrm flipH="1">
            <a:off x="2909455" y="748145"/>
            <a:ext cx="7740073" cy="39947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5" idx="6"/>
          </p:cNvCxnSpPr>
          <p:nvPr/>
        </p:nvCxnSpPr>
        <p:spPr>
          <a:xfrm flipH="1">
            <a:off x="9619673" y="790383"/>
            <a:ext cx="1562342" cy="40309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4" idx="6"/>
          </p:cNvCxnSpPr>
          <p:nvPr/>
        </p:nvCxnSpPr>
        <p:spPr>
          <a:xfrm flipH="1">
            <a:off x="6202218" y="790383"/>
            <a:ext cx="4604326" cy="4031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3" idx="2"/>
          </p:cNvCxnSpPr>
          <p:nvPr/>
        </p:nvCxnSpPr>
        <p:spPr>
          <a:xfrm>
            <a:off x="582802" y="1019503"/>
            <a:ext cx="1153634" cy="372337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endCxn id="5" idx="2"/>
          </p:cNvCxnSpPr>
          <p:nvPr/>
        </p:nvCxnSpPr>
        <p:spPr>
          <a:xfrm>
            <a:off x="1219200" y="790383"/>
            <a:ext cx="7227454" cy="403099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endCxn id="4" idx="2"/>
          </p:cNvCxnSpPr>
          <p:nvPr/>
        </p:nvCxnSpPr>
        <p:spPr>
          <a:xfrm>
            <a:off x="928011" y="1019503"/>
            <a:ext cx="4101188" cy="380188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2802" y="5695640"/>
            <a:ext cx="928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assumed that the internal punishment will come first and therefore the external evaluation will not take effect</a:t>
            </a:r>
            <a:r>
              <a:rPr lang="en-US" dirty="0" smtClean="0"/>
              <a:t>. Therefore, internal punishment does not depend on dopamine plasticity 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237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7608</TotalTime>
  <Words>60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25</cp:revision>
  <dcterms:created xsi:type="dcterms:W3CDTF">2023-09-05T17:58:43Z</dcterms:created>
  <dcterms:modified xsi:type="dcterms:W3CDTF">2023-09-26T19:07:21Z</dcterms:modified>
</cp:coreProperties>
</file>