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1" d="100"/>
          <a:sy n="61" d="100"/>
        </p:scale>
        <p:origin x="68" y="2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 smtClean="0"/>
              <a:t>Образец подзаголовка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92960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331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Вертикальный текст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77616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70588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Дата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4162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0645320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Объект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5" name="Текст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Объект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7" name="Дата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8" name="Нижний колонтитул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90231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4" name="Нижний колонтитул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441317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3" name="Нижний колонтитул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0838869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3403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Рисунок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Дата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4BDD1D-B22B-4ED6-A560-FD2CA5D857D7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18156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 smtClean="0"/>
              <a:t>Образец заголовка</a:t>
            </a:r>
            <a:endParaRPr lang="ru-RU"/>
          </a:p>
        </p:txBody>
      </p:sp>
      <p:sp>
        <p:nvSpPr>
          <p:cNvPr id="3" name="Текст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ru-RU"/>
          </a:p>
        </p:txBody>
      </p:sp>
      <p:sp>
        <p:nvSpPr>
          <p:cNvPr id="4" name="Дата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4BDD1D-B22B-4ED6-A560-FD2CA5D857D7}" type="datetimeFigureOut">
              <a:rPr lang="ru-RU" smtClean="0"/>
              <a:t>25.09.2023</a:t>
            </a:fld>
            <a:endParaRPr lang="ru-RU"/>
          </a:p>
        </p:txBody>
      </p:sp>
      <p:sp>
        <p:nvSpPr>
          <p:cNvPr id="5" name="Нижний колонтитул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9646F6-F961-4E20-A06F-4F72F279BBC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189621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Овал 3"/>
          <p:cNvSpPr/>
          <p:nvPr/>
        </p:nvSpPr>
        <p:spPr>
          <a:xfrm>
            <a:off x="7039370" y="356436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" name="Овал 4"/>
          <p:cNvSpPr/>
          <p:nvPr/>
        </p:nvSpPr>
        <p:spPr>
          <a:xfrm>
            <a:off x="7441152" y="356435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6" name="Овал 5"/>
          <p:cNvSpPr/>
          <p:nvPr/>
        </p:nvSpPr>
        <p:spPr>
          <a:xfrm>
            <a:off x="7842934" y="356435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8" name="TextBox 7"/>
          <p:cNvSpPr txBox="1"/>
          <p:nvPr/>
        </p:nvSpPr>
        <p:spPr>
          <a:xfrm>
            <a:off x="8166207" y="310252"/>
            <a:ext cx="217054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200" dirty="0"/>
              <a:t>к</a:t>
            </a:r>
            <a:r>
              <a:rPr lang="ru-RU" sz="1200" dirty="0" smtClean="0"/>
              <a:t>ачество текущего состояния</a:t>
            </a:r>
            <a:endParaRPr lang="ru-RU" sz="1200" dirty="0"/>
          </a:p>
        </p:txBody>
      </p:sp>
      <p:sp>
        <p:nvSpPr>
          <p:cNvPr id="9" name="Овал 8"/>
          <p:cNvSpPr/>
          <p:nvPr/>
        </p:nvSpPr>
        <p:spPr>
          <a:xfrm>
            <a:off x="1177636" y="1288473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0" name="Овал 9"/>
          <p:cNvSpPr/>
          <p:nvPr/>
        </p:nvSpPr>
        <p:spPr>
          <a:xfrm>
            <a:off x="1177636" y="1676400"/>
            <a:ext cx="193964" cy="18472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1" name="Овал 10"/>
          <p:cNvSpPr/>
          <p:nvPr/>
        </p:nvSpPr>
        <p:spPr>
          <a:xfrm>
            <a:off x="1177636" y="2064327"/>
            <a:ext cx="193964" cy="184727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2" name="Овал 11"/>
          <p:cNvSpPr/>
          <p:nvPr/>
        </p:nvSpPr>
        <p:spPr>
          <a:xfrm>
            <a:off x="1182254" y="2452254"/>
            <a:ext cx="193964" cy="184727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" name="Овал 12"/>
          <p:cNvSpPr/>
          <p:nvPr/>
        </p:nvSpPr>
        <p:spPr>
          <a:xfrm>
            <a:off x="4133800" y="3019773"/>
            <a:ext cx="472169" cy="422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cxnSp>
        <p:nvCxnSpPr>
          <p:cNvPr id="15" name="Прямая со стрелкой 14"/>
          <p:cNvCxnSpPr>
            <a:stCxn id="4" idx="3"/>
            <a:endCxn id="12" idx="6"/>
          </p:cNvCxnSpPr>
          <p:nvPr/>
        </p:nvCxnSpPr>
        <p:spPr>
          <a:xfrm flipH="1">
            <a:off x="1376218" y="514110"/>
            <a:ext cx="5691557" cy="203050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Прямая со стрелкой 16"/>
          <p:cNvCxnSpPr>
            <a:stCxn id="5" idx="3"/>
            <a:endCxn id="12" idx="5"/>
          </p:cNvCxnSpPr>
          <p:nvPr/>
        </p:nvCxnSpPr>
        <p:spPr>
          <a:xfrm flipH="1">
            <a:off x="1347813" y="514109"/>
            <a:ext cx="6121744" cy="2095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6" idx="3"/>
            <a:endCxn id="12" idx="5"/>
          </p:cNvCxnSpPr>
          <p:nvPr/>
        </p:nvCxnSpPr>
        <p:spPr>
          <a:xfrm flipH="1">
            <a:off x="1347813" y="514109"/>
            <a:ext cx="6523526" cy="209581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Прямая со стрелкой 23"/>
          <p:cNvCxnSpPr>
            <a:stCxn id="13" idx="2"/>
            <a:endCxn id="12" idx="5"/>
          </p:cNvCxnSpPr>
          <p:nvPr/>
        </p:nvCxnSpPr>
        <p:spPr>
          <a:xfrm flipH="1" flipV="1">
            <a:off x="1347813" y="2609928"/>
            <a:ext cx="2785987" cy="6209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Прямая со стрелкой 25"/>
          <p:cNvCxnSpPr>
            <a:stCxn id="13" idx="1"/>
            <a:endCxn id="11" idx="6"/>
          </p:cNvCxnSpPr>
          <p:nvPr/>
        </p:nvCxnSpPr>
        <p:spPr>
          <a:xfrm flipH="1" flipV="1">
            <a:off x="1371600" y="2156691"/>
            <a:ext cx="2831348" cy="9249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Прямая со стрелкой 27"/>
          <p:cNvCxnSpPr>
            <a:stCxn id="13" idx="1"/>
            <a:endCxn id="10" idx="5"/>
          </p:cNvCxnSpPr>
          <p:nvPr/>
        </p:nvCxnSpPr>
        <p:spPr>
          <a:xfrm flipH="1" flipV="1">
            <a:off x="1343195" y="1834074"/>
            <a:ext cx="2859753" cy="12475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Прямая со стрелкой 29"/>
          <p:cNvCxnSpPr>
            <a:stCxn id="13" idx="1"/>
            <a:endCxn id="9" idx="5"/>
          </p:cNvCxnSpPr>
          <p:nvPr/>
        </p:nvCxnSpPr>
        <p:spPr>
          <a:xfrm flipH="1" flipV="1">
            <a:off x="1343195" y="1446147"/>
            <a:ext cx="2859753" cy="163545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Прямая со стрелкой 31"/>
          <p:cNvCxnSpPr/>
          <p:nvPr/>
        </p:nvCxnSpPr>
        <p:spPr>
          <a:xfrm>
            <a:off x="1262058" y="1360122"/>
            <a:ext cx="25119" cy="12040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Прямая со стрелкой 37"/>
          <p:cNvCxnSpPr>
            <a:stCxn id="4" idx="2"/>
            <a:endCxn id="9" idx="6"/>
          </p:cNvCxnSpPr>
          <p:nvPr/>
        </p:nvCxnSpPr>
        <p:spPr>
          <a:xfrm flipH="1">
            <a:off x="1371600" y="448800"/>
            <a:ext cx="5667770" cy="93203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Прямая со стрелкой 38"/>
          <p:cNvCxnSpPr>
            <a:stCxn id="5" idx="3"/>
            <a:endCxn id="10" idx="6"/>
          </p:cNvCxnSpPr>
          <p:nvPr/>
        </p:nvCxnSpPr>
        <p:spPr>
          <a:xfrm flipH="1">
            <a:off x="1371600" y="514109"/>
            <a:ext cx="6097957" cy="1254655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Прямая со стрелкой 41"/>
          <p:cNvCxnSpPr>
            <a:stCxn id="6" idx="3"/>
            <a:endCxn id="11" idx="7"/>
          </p:cNvCxnSpPr>
          <p:nvPr/>
        </p:nvCxnSpPr>
        <p:spPr>
          <a:xfrm flipH="1">
            <a:off x="1343195" y="514109"/>
            <a:ext cx="6528144" cy="157727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Стрелка вправо 45"/>
          <p:cNvSpPr/>
          <p:nvPr/>
        </p:nvSpPr>
        <p:spPr>
          <a:xfrm flipH="1">
            <a:off x="660871" y="1452746"/>
            <a:ext cx="371475" cy="1024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7" name="Овал 46"/>
          <p:cNvSpPr/>
          <p:nvPr/>
        </p:nvSpPr>
        <p:spPr>
          <a:xfrm flipH="1">
            <a:off x="10739028" y="1452734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8" name="Овал 47"/>
          <p:cNvSpPr/>
          <p:nvPr/>
        </p:nvSpPr>
        <p:spPr>
          <a:xfrm flipH="1">
            <a:off x="10739028" y="1840661"/>
            <a:ext cx="193964" cy="184727"/>
          </a:xfrm>
          <a:prstGeom prst="ellips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49" name="Овал 48"/>
          <p:cNvSpPr/>
          <p:nvPr/>
        </p:nvSpPr>
        <p:spPr>
          <a:xfrm flipH="1">
            <a:off x="10739028" y="2228588"/>
            <a:ext cx="193964" cy="184727"/>
          </a:xfrm>
          <a:prstGeom prst="ellipse">
            <a:avLst/>
          </a:prstGeom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0" name="Овал 49"/>
          <p:cNvSpPr/>
          <p:nvPr/>
        </p:nvSpPr>
        <p:spPr>
          <a:xfrm flipH="1">
            <a:off x="10734410" y="2616515"/>
            <a:ext cx="193964" cy="184727"/>
          </a:xfrm>
          <a:prstGeom prst="ellips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51" name="Овал 50"/>
          <p:cNvSpPr/>
          <p:nvPr/>
        </p:nvSpPr>
        <p:spPr>
          <a:xfrm flipH="1">
            <a:off x="8537112" y="3042344"/>
            <a:ext cx="472169" cy="422165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ru-RU" dirty="0"/>
              <a:t>А</a:t>
            </a:r>
          </a:p>
        </p:txBody>
      </p:sp>
      <p:cxnSp>
        <p:nvCxnSpPr>
          <p:cNvPr id="52" name="Прямая со стрелкой 51"/>
          <p:cNvCxnSpPr>
            <a:stCxn id="6" idx="5"/>
            <a:endCxn id="50" idx="6"/>
          </p:cNvCxnSpPr>
          <p:nvPr/>
        </p:nvCxnSpPr>
        <p:spPr>
          <a:xfrm>
            <a:off x="8008493" y="514109"/>
            <a:ext cx="2725917" cy="219477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Прямая со стрелкой 52"/>
          <p:cNvCxnSpPr>
            <a:stCxn id="5" idx="5"/>
            <a:endCxn id="50" idx="5"/>
          </p:cNvCxnSpPr>
          <p:nvPr/>
        </p:nvCxnSpPr>
        <p:spPr>
          <a:xfrm>
            <a:off x="7606711" y="514109"/>
            <a:ext cx="3156104" cy="226008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" idx="5"/>
            <a:endCxn id="50" idx="5"/>
          </p:cNvCxnSpPr>
          <p:nvPr/>
        </p:nvCxnSpPr>
        <p:spPr>
          <a:xfrm>
            <a:off x="7204929" y="514110"/>
            <a:ext cx="3557886" cy="22600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Прямая со стрелкой 54"/>
          <p:cNvCxnSpPr>
            <a:stCxn id="51" idx="2"/>
            <a:endCxn id="50" idx="5"/>
          </p:cNvCxnSpPr>
          <p:nvPr/>
        </p:nvCxnSpPr>
        <p:spPr>
          <a:xfrm flipV="1">
            <a:off x="9009281" y="2774189"/>
            <a:ext cx="1753534" cy="4792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Прямая со стрелкой 55"/>
          <p:cNvCxnSpPr>
            <a:stCxn id="51" idx="1"/>
            <a:endCxn id="49" idx="6"/>
          </p:cNvCxnSpPr>
          <p:nvPr/>
        </p:nvCxnSpPr>
        <p:spPr>
          <a:xfrm flipV="1">
            <a:off x="8940133" y="2320952"/>
            <a:ext cx="1798895" cy="783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1" idx="1"/>
            <a:endCxn id="48" idx="5"/>
          </p:cNvCxnSpPr>
          <p:nvPr/>
        </p:nvCxnSpPr>
        <p:spPr>
          <a:xfrm flipV="1">
            <a:off x="8940133" y="1998335"/>
            <a:ext cx="1827300" cy="110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Прямая со стрелкой 57"/>
          <p:cNvCxnSpPr>
            <a:stCxn id="51" idx="1"/>
            <a:endCxn id="47" idx="5"/>
          </p:cNvCxnSpPr>
          <p:nvPr/>
        </p:nvCxnSpPr>
        <p:spPr>
          <a:xfrm flipV="1">
            <a:off x="8940133" y="1610408"/>
            <a:ext cx="1827300" cy="14937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Прямая со стрелкой 58"/>
          <p:cNvCxnSpPr/>
          <p:nvPr/>
        </p:nvCxnSpPr>
        <p:spPr>
          <a:xfrm flipH="1">
            <a:off x="10823451" y="1524383"/>
            <a:ext cx="25119" cy="1204090"/>
          </a:xfrm>
          <a:prstGeom prst="straightConnector1">
            <a:avLst/>
          </a:prstGeom>
          <a:ln w="127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Прямая со стрелкой 59"/>
          <p:cNvCxnSpPr>
            <a:stCxn id="6" idx="5"/>
            <a:endCxn id="47" idx="6"/>
          </p:cNvCxnSpPr>
          <p:nvPr/>
        </p:nvCxnSpPr>
        <p:spPr>
          <a:xfrm>
            <a:off x="8008493" y="514109"/>
            <a:ext cx="2730535" cy="103098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5" idx="5"/>
            <a:endCxn id="48" idx="6"/>
          </p:cNvCxnSpPr>
          <p:nvPr/>
        </p:nvCxnSpPr>
        <p:spPr>
          <a:xfrm>
            <a:off x="7606711" y="514109"/>
            <a:ext cx="3132317" cy="141891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Прямая со стрелкой 61"/>
          <p:cNvCxnSpPr>
            <a:stCxn id="4" idx="5"/>
            <a:endCxn id="49" idx="7"/>
          </p:cNvCxnSpPr>
          <p:nvPr/>
        </p:nvCxnSpPr>
        <p:spPr>
          <a:xfrm>
            <a:off x="7204929" y="514110"/>
            <a:ext cx="3562504" cy="1741531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" name="Стрелка вправо 62"/>
          <p:cNvSpPr/>
          <p:nvPr/>
        </p:nvSpPr>
        <p:spPr>
          <a:xfrm>
            <a:off x="11078282" y="1617007"/>
            <a:ext cx="371475" cy="102401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74" name="Прямая со стрелкой 73"/>
          <p:cNvCxnSpPr>
            <a:stCxn id="9" idx="6"/>
            <a:endCxn id="51" idx="7"/>
          </p:cNvCxnSpPr>
          <p:nvPr/>
        </p:nvCxnSpPr>
        <p:spPr>
          <a:xfrm>
            <a:off x="1371600" y="1380837"/>
            <a:ext cx="7234660" cy="1723332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0" idx="6"/>
            <a:endCxn id="51" idx="7"/>
          </p:cNvCxnSpPr>
          <p:nvPr/>
        </p:nvCxnSpPr>
        <p:spPr>
          <a:xfrm>
            <a:off x="1371600" y="1768764"/>
            <a:ext cx="7234660" cy="1335405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stCxn id="11" idx="7"/>
            <a:endCxn id="51" idx="6"/>
          </p:cNvCxnSpPr>
          <p:nvPr/>
        </p:nvCxnSpPr>
        <p:spPr>
          <a:xfrm>
            <a:off x="1343195" y="2091380"/>
            <a:ext cx="7193917" cy="1162047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Прямая со стрелкой 81"/>
          <p:cNvCxnSpPr>
            <a:stCxn id="12" idx="7"/>
            <a:endCxn id="51" idx="6"/>
          </p:cNvCxnSpPr>
          <p:nvPr/>
        </p:nvCxnSpPr>
        <p:spPr>
          <a:xfrm>
            <a:off x="1347813" y="2479307"/>
            <a:ext cx="7189299" cy="77412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4" name="Овал 93"/>
          <p:cNvSpPr/>
          <p:nvPr/>
        </p:nvSpPr>
        <p:spPr>
          <a:xfrm>
            <a:off x="6127759" y="3786219"/>
            <a:ext cx="706444" cy="58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900" dirty="0" smtClean="0"/>
              <a:t>SPOFF</a:t>
            </a:r>
            <a:endParaRPr lang="ru-RU" sz="900" dirty="0"/>
          </a:p>
        </p:txBody>
      </p:sp>
      <p:cxnSp>
        <p:nvCxnSpPr>
          <p:cNvPr id="107" name="Прямая со стрелкой 106"/>
          <p:cNvCxnSpPr>
            <a:stCxn id="94" idx="3"/>
            <a:endCxn id="195" idx="7"/>
          </p:cNvCxnSpPr>
          <p:nvPr/>
        </p:nvCxnSpPr>
        <p:spPr>
          <a:xfrm flipH="1">
            <a:off x="4301776" y="4285039"/>
            <a:ext cx="1929439" cy="1122963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Овал 109"/>
          <p:cNvSpPr/>
          <p:nvPr/>
        </p:nvSpPr>
        <p:spPr>
          <a:xfrm>
            <a:off x="1906426" y="5109532"/>
            <a:ext cx="1158240" cy="101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LACT</a:t>
            </a:r>
            <a:endParaRPr lang="ru-RU" sz="2400" dirty="0"/>
          </a:p>
        </p:txBody>
      </p:sp>
      <p:cxnSp>
        <p:nvCxnSpPr>
          <p:cNvPr id="117" name="Прямая со стрелкой 116"/>
          <p:cNvCxnSpPr/>
          <p:nvPr/>
        </p:nvCxnSpPr>
        <p:spPr>
          <a:xfrm flipV="1">
            <a:off x="470593" y="3673178"/>
            <a:ext cx="3017630" cy="27827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TextBox 118"/>
          <p:cNvSpPr txBox="1"/>
          <p:nvPr/>
        </p:nvSpPr>
        <p:spPr>
          <a:xfrm>
            <a:off x="-35667" y="3303006"/>
            <a:ext cx="965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action</a:t>
            </a:r>
            <a:endParaRPr lang="ru-RU" dirty="0"/>
          </a:p>
        </p:txBody>
      </p:sp>
      <p:sp>
        <p:nvSpPr>
          <p:cNvPr id="132" name="Овал 131"/>
          <p:cNvSpPr/>
          <p:nvPr/>
        </p:nvSpPr>
        <p:spPr>
          <a:xfrm>
            <a:off x="4168093" y="280001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3" name="Овал 132"/>
          <p:cNvSpPr/>
          <p:nvPr/>
        </p:nvSpPr>
        <p:spPr>
          <a:xfrm>
            <a:off x="4569875" y="280000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4" name="Овал 133"/>
          <p:cNvSpPr/>
          <p:nvPr/>
        </p:nvSpPr>
        <p:spPr>
          <a:xfrm>
            <a:off x="4971657" y="280000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5" name="TextBox 134"/>
          <p:cNvSpPr txBox="1"/>
          <p:nvPr/>
        </p:nvSpPr>
        <p:spPr>
          <a:xfrm>
            <a:off x="5294930" y="264998"/>
            <a:ext cx="118605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Sec punishment</a:t>
            </a:r>
            <a:endParaRPr lang="ru-RU" sz="1200" dirty="0"/>
          </a:p>
        </p:txBody>
      </p:sp>
      <p:sp>
        <p:nvSpPr>
          <p:cNvPr id="136" name="Овал 135"/>
          <p:cNvSpPr/>
          <p:nvPr/>
        </p:nvSpPr>
        <p:spPr>
          <a:xfrm>
            <a:off x="2005681" y="27248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7" name="Овал 136"/>
          <p:cNvSpPr/>
          <p:nvPr/>
        </p:nvSpPr>
        <p:spPr>
          <a:xfrm>
            <a:off x="2407463" y="272487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8" name="Овал 137"/>
          <p:cNvSpPr/>
          <p:nvPr/>
        </p:nvSpPr>
        <p:spPr>
          <a:xfrm>
            <a:off x="2809245" y="272487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39" name="TextBox 138"/>
          <p:cNvSpPr txBox="1"/>
          <p:nvPr/>
        </p:nvSpPr>
        <p:spPr>
          <a:xfrm>
            <a:off x="3132518" y="257485"/>
            <a:ext cx="97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Sec reward</a:t>
            </a:r>
            <a:endParaRPr lang="ru-RU" sz="1200" dirty="0"/>
          </a:p>
        </p:txBody>
      </p:sp>
      <p:sp>
        <p:nvSpPr>
          <p:cNvPr id="140" name="Овал 139"/>
          <p:cNvSpPr/>
          <p:nvPr/>
        </p:nvSpPr>
        <p:spPr>
          <a:xfrm>
            <a:off x="1442720" y="272487"/>
            <a:ext cx="213360" cy="192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1" name="Овал 140"/>
          <p:cNvSpPr/>
          <p:nvPr/>
        </p:nvSpPr>
        <p:spPr>
          <a:xfrm>
            <a:off x="4172007" y="281762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2" name="Овал 141"/>
          <p:cNvSpPr/>
          <p:nvPr/>
        </p:nvSpPr>
        <p:spPr>
          <a:xfrm>
            <a:off x="4573789" y="281761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3" name="Овал 142"/>
          <p:cNvSpPr/>
          <p:nvPr/>
        </p:nvSpPr>
        <p:spPr>
          <a:xfrm>
            <a:off x="4975571" y="281761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4" name="Овал 143"/>
          <p:cNvSpPr/>
          <p:nvPr/>
        </p:nvSpPr>
        <p:spPr>
          <a:xfrm>
            <a:off x="2009595" y="274249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5" name="Овал 144"/>
          <p:cNvSpPr/>
          <p:nvPr/>
        </p:nvSpPr>
        <p:spPr>
          <a:xfrm>
            <a:off x="2411377" y="27424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6" name="Овал 145"/>
          <p:cNvSpPr/>
          <p:nvPr/>
        </p:nvSpPr>
        <p:spPr>
          <a:xfrm>
            <a:off x="2813159" y="27424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47" name="TextBox 146"/>
          <p:cNvSpPr txBox="1"/>
          <p:nvPr/>
        </p:nvSpPr>
        <p:spPr>
          <a:xfrm>
            <a:off x="3136432" y="259246"/>
            <a:ext cx="9795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 smtClean="0"/>
              <a:t>Sec reward</a:t>
            </a:r>
            <a:endParaRPr lang="ru-RU" sz="1200" dirty="0"/>
          </a:p>
        </p:txBody>
      </p:sp>
      <p:sp>
        <p:nvSpPr>
          <p:cNvPr id="148" name="Овал 147"/>
          <p:cNvSpPr/>
          <p:nvPr/>
        </p:nvSpPr>
        <p:spPr>
          <a:xfrm>
            <a:off x="1446634" y="274248"/>
            <a:ext cx="213360" cy="192240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3" name="Овал 152"/>
          <p:cNvSpPr/>
          <p:nvPr/>
        </p:nvSpPr>
        <p:spPr>
          <a:xfrm>
            <a:off x="2998326" y="3617826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4" name="Овал 153"/>
          <p:cNvSpPr/>
          <p:nvPr/>
        </p:nvSpPr>
        <p:spPr>
          <a:xfrm>
            <a:off x="3264498" y="3601492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55" name="Овал 154"/>
          <p:cNvSpPr/>
          <p:nvPr/>
        </p:nvSpPr>
        <p:spPr>
          <a:xfrm>
            <a:off x="3517984" y="3601492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2" name="Овал 161"/>
          <p:cNvSpPr/>
          <p:nvPr/>
        </p:nvSpPr>
        <p:spPr>
          <a:xfrm>
            <a:off x="3268412" y="3603253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4" name="Овал 163"/>
          <p:cNvSpPr/>
          <p:nvPr/>
        </p:nvSpPr>
        <p:spPr>
          <a:xfrm>
            <a:off x="2033510" y="3630139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5" name="Овал 164"/>
          <p:cNvSpPr/>
          <p:nvPr/>
        </p:nvSpPr>
        <p:spPr>
          <a:xfrm>
            <a:off x="2365751" y="3630140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6" name="Овал 165"/>
          <p:cNvSpPr/>
          <p:nvPr/>
        </p:nvSpPr>
        <p:spPr>
          <a:xfrm>
            <a:off x="2671363" y="3622848"/>
            <a:ext cx="193964" cy="1847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68" name="Овал 167"/>
          <p:cNvSpPr/>
          <p:nvPr/>
        </p:nvSpPr>
        <p:spPr>
          <a:xfrm>
            <a:off x="1669752" y="3643116"/>
            <a:ext cx="213360" cy="192240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173" name="TextBox 172"/>
          <p:cNvSpPr txBox="1"/>
          <p:nvPr/>
        </p:nvSpPr>
        <p:spPr>
          <a:xfrm>
            <a:off x="660871" y="4178198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ru-RU" dirty="0"/>
          </a:p>
        </p:txBody>
      </p:sp>
      <p:sp>
        <p:nvSpPr>
          <p:cNvPr id="174" name="TextBox 173"/>
          <p:cNvSpPr txBox="1"/>
          <p:nvPr/>
        </p:nvSpPr>
        <p:spPr>
          <a:xfrm>
            <a:off x="900580" y="3943009"/>
            <a:ext cx="68262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gates</a:t>
            </a:r>
            <a:endParaRPr lang="ru-RU" dirty="0"/>
          </a:p>
        </p:txBody>
      </p:sp>
      <p:cxnSp>
        <p:nvCxnSpPr>
          <p:cNvPr id="176" name="Прямая со стрелкой 175"/>
          <p:cNvCxnSpPr>
            <a:stCxn id="143" idx="4"/>
            <a:endCxn id="155" idx="7"/>
          </p:cNvCxnSpPr>
          <p:nvPr/>
        </p:nvCxnSpPr>
        <p:spPr>
          <a:xfrm flipH="1">
            <a:off x="3683543" y="466488"/>
            <a:ext cx="1389010" cy="31620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Прямая со стрелкой 180"/>
          <p:cNvCxnSpPr>
            <a:stCxn id="142" idx="4"/>
            <a:endCxn id="162" idx="0"/>
          </p:cNvCxnSpPr>
          <p:nvPr/>
        </p:nvCxnSpPr>
        <p:spPr>
          <a:xfrm flipH="1">
            <a:off x="3365394" y="466488"/>
            <a:ext cx="1305377" cy="3136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3" name="Прямая со стрелкой 182"/>
          <p:cNvCxnSpPr>
            <a:stCxn id="141" idx="4"/>
            <a:endCxn id="153" idx="0"/>
          </p:cNvCxnSpPr>
          <p:nvPr/>
        </p:nvCxnSpPr>
        <p:spPr>
          <a:xfrm flipH="1">
            <a:off x="3095308" y="466489"/>
            <a:ext cx="1173681" cy="31513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Прямая со стрелкой 184"/>
          <p:cNvCxnSpPr>
            <a:stCxn id="146" idx="4"/>
            <a:endCxn id="166" idx="0"/>
          </p:cNvCxnSpPr>
          <p:nvPr/>
        </p:nvCxnSpPr>
        <p:spPr>
          <a:xfrm flipH="1">
            <a:off x="2768345" y="458975"/>
            <a:ext cx="141796" cy="316387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Прямая со стрелкой 186"/>
          <p:cNvCxnSpPr>
            <a:stCxn id="145" idx="4"/>
            <a:endCxn id="165" idx="0"/>
          </p:cNvCxnSpPr>
          <p:nvPr/>
        </p:nvCxnSpPr>
        <p:spPr>
          <a:xfrm flipH="1">
            <a:off x="2462733" y="458975"/>
            <a:ext cx="45626" cy="31711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Прямая со стрелкой 190"/>
          <p:cNvCxnSpPr>
            <a:stCxn id="144" idx="4"/>
            <a:endCxn id="164" idx="0"/>
          </p:cNvCxnSpPr>
          <p:nvPr/>
        </p:nvCxnSpPr>
        <p:spPr>
          <a:xfrm>
            <a:off x="2106577" y="458976"/>
            <a:ext cx="23915" cy="31711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Прямая со стрелкой 192"/>
          <p:cNvCxnSpPr>
            <a:stCxn id="148" idx="4"/>
            <a:endCxn id="168" idx="1"/>
          </p:cNvCxnSpPr>
          <p:nvPr/>
        </p:nvCxnSpPr>
        <p:spPr>
          <a:xfrm>
            <a:off x="1553314" y="466488"/>
            <a:ext cx="147684" cy="32047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7" name="Прямая со стрелкой 196"/>
          <p:cNvCxnSpPr>
            <a:stCxn id="168" idx="4"/>
          </p:cNvCxnSpPr>
          <p:nvPr/>
        </p:nvCxnSpPr>
        <p:spPr>
          <a:xfrm>
            <a:off x="1776432" y="3835356"/>
            <a:ext cx="451042" cy="1340801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8" name="Прямая со стрелкой 197"/>
          <p:cNvCxnSpPr>
            <a:stCxn id="164" idx="4"/>
            <a:endCxn id="110" idx="0"/>
          </p:cNvCxnSpPr>
          <p:nvPr/>
        </p:nvCxnSpPr>
        <p:spPr>
          <a:xfrm>
            <a:off x="2130492" y="3814866"/>
            <a:ext cx="355054" cy="1294666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1" name="Прямая со стрелкой 200"/>
          <p:cNvCxnSpPr>
            <a:stCxn id="165" idx="4"/>
          </p:cNvCxnSpPr>
          <p:nvPr/>
        </p:nvCxnSpPr>
        <p:spPr>
          <a:xfrm flipH="1">
            <a:off x="2451698" y="3814867"/>
            <a:ext cx="11035" cy="1424124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66" idx="4"/>
            <a:endCxn id="110" idx="0"/>
          </p:cNvCxnSpPr>
          <p:nvPr/>
        </p:nvCxnSpPr>
        <p:spPr>
          <a:xfrm flipH="1">
            <a:off x="2485546" y="3807575"/>
            <a:ext cx="282799" cy="1301957"/>
          </a:xfrm>
          <a:prstGeom prst="straightConnector1">
            <a:avLst/>
          </a:prstGeom>
          <a:ln w="19050"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Прямая со стрелкой 206"/>
          <p:cNvCxnSpPr>
            <a:stCxn id="153" idx="4"/>
            <a:endCxn id="110" idx="7"/>
          </p:cNvCxnSpPr>
          <p:nvPr/>
        </p:nvCxnSpPr>
        <p:spPr>
          <a:xfrm flipH="1">
            <a:off x="2895046" y="3802553"/>
            <a:ext cx="200262" cy="1454911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Прямая со стрелкой 209"/>
          <p:cNvCxnSpPr>
            <a:stCxn id="162" idx="3"/>
            <a:endCxn id="110" idx="7"/>
          </p:cNvCxnSpPr>
          <p:nvPr/>
        </p:nvCxnSpPr>
        <p:spPr>
          <a:xfrm flipH="1">
            <a:off x="2895046" y="3760927"/>
            <a:ext cx="401771" cy="1496537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Прямая со стрелкой 212"/>
          <p:cNvCxnSpPr>
            <a:stCxn id="155" idx="4"/>
            <a:endCxn id="110" idx="7"/>
          </p:cNvCxnSpPr>
          <p:nvPr/>
        </p:nvCxnSpPr>
        <p:spPr>
          <a:xfrm flipH="1">
            <a:off x="2895046" y="3786219"/>
            <a:ext cx="719920" cy="1471245"/>
          </a:xfrm>
          <a:prstGeom prst="straightConnector1">
            <a:avLst/>
          </a:prstGeom>
          <a:ln w="1905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Прямоугольник 113"/>
          <p:cNvSpPr/>
          <p:nvPr/>
        </p:nvSpPr>
        <p:spPr>
          <a:xfrm>
            <a:off x="7426859" y="5322418"/>
            <a:ext cx="102611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Poisson</a:t>
            </a:r>
            <a:endParaRPr lang="ru-RU" dirty="0"/>
          </a:p>
        </p:txBody>
      </p:sp>
      <p:cxnSp>
        <p:nvCxnSpPr>
          <p:cNvPr id="121" name="Прямая со стрелкой 120"/>
          <p:cNvCxnSpPr>
            <a:stCxn id="110" idx="6"/>
            <a:endCxn id="94" idx="2"/>
          </p:cNvCxnSpPr>
          <p:nvPr/>
        </p:nvCxnSpPr>
        <p:spPr>
          <a:xfrm flipV="1">
            <a:off x="3064666" y="4078421"/>
            <a:ext cx="3063093" cy="153618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Прямоугольник 183"/>
          <p:cNvSpPr/>
          <p:nvPr/>
        </p:nvSpPr>
        <p:spPr>
          <a:xfrm>
            <a:off x="5169418" y="5238991"/>
            <a:ext cx="1026114" cy="711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Poisson</a:t>
            </a:r>
            <a:endParaRPr lang="ru-RU" dirty="0"/>
          </a:p>
        </p:txBody>
      </p:sp>
      <p:cxnSp>
        <p:nvCxnSpPr>
          <p:cNvPr id="188" name="Прямая со стрелкой 187"/>
          <p:cNvCxnSpPr>
            <a:stCxn id="184" idx="1"/>
            <a:endCxn id="195" idx="6"/>
          </p:cNvCxnSpPr>
          <p:nvPr/>
        </p:nvCxnSpPr>
        <p:spPr>
          <a:xfrm flipH="1">
            <a:off x="4405232" y="5594591"/>
            <a:ext cx="764186" cy="2002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0" name="Овал 189"/>
          <p:cNvSpPr/>
          <p:nvPr/>
        </p:nvSpPr>
        <p:spPr>
          <a:xfrm>
            <a:off x="1906268" y="5098944"/>
            <a:ext cx="1158240" cy="101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LACT</a:t>
            </a:r>
            <a:endParaRPr lang="ru-RU" sz="2400" dirty="0"/>
          </a:p>
        </p:txBody>
      </p:sp>
      <p:sp>
        <p:nvSpPr>
          <p:cNvPr id="195" name="Овал 194"/>
          <p:cNvSpPr/>
          <p:nvPr/>
        </p:nvSpPr>
        <p:spPr>
          <a:xfrm>
            <a:off x="3698788" y="5322418"/>
            <a:ext cx="706444" cy="58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SPON</a:t>
            </a:r>
            <a:endParaRPr lang="ru-RU" sz="1050" dirty="0"/>
          </a:p>
        </p:txBody>
      </p:sp>
      <p:cxnSp>
        <p:nvCxnSpPr>
          <p:cNvPr id="196" name="Прямая со стрелкой 195"/>
          <p:cNvCxnSpPr>
            <a:stCxn id="195" idx="2"/>
            <a:endCxn id="190" idx="6"/>
          </p:cNvCxnSpPr>
          <p:nvPr/>
        </p:nvCxnSpPr>
        <p:spPr>
          <a:xfrm flipH="1" flipV="1">
            <a:off x="3064508" y="5604016"/>
            <a:ext cx="634280" cy="10604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Овал 198"/>
          <p:cNvSpPr/>
          <p:nvPr/>
        </p:nvSpPr>
        <p:spPr>
          <a:xfrm>
            <a:off x="10105779" y="5187158"/>
            <a:ext cx="1158240" cy="101014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 smtClean="0"/>
              <a:t>LACT</a:t>
            </a:r>
            <a:endParaRPr lang="ru-RU" sz="2400" dirty="0"/>
          </a:p>
        </p:txBody>
      </p:sp>
      <p:sp>
        <p:nvSpPr>
          <p:cNvPr id="200" name="Овал 199"/>
          <p:cNvSpPr/>
          <p:nvPr/>
        </p:nvSpPr>
        <p:spPr>
          <a:xfrm>
            <a:off x="8898257" y="5414241"/>
            <a:ext cx="706444" cy="58440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SPON</a:t>
            </a:r>
            <a:endParaRPr lang="ru-RU" sz="1050" dirty="0"/>
          </a:p>
        </p:txBody>
      </p:sp>
      <p:cxnSp>
        <p:nvCxnSpPr>
          <p:cNvPr id="202" name="Прямая со стрелкой 201"/>
          <p:cNvCxnSpPr>
            <a:stCxn id="200" idx="6"/>
            <a:endCxn id="199" idx="2"/>
          </p:cNvCxnSpPr>
          <p:nvPr/>
        </p:nvCxnSpPr>
        <p:spPr>
          <a:xfrm flipV="1">
            <a:off x="9604701" y="5692230"/>
            <a:ext cx="501078" cy="1421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Прямая со стрелкой 204"/>
          <p:cNvCxnSpPr>
            <a:stCxn id="114" idx="3"/>
            <a:endCxn id="200" idx="2"/>
          </p:cNvCxnSpPr>
          <p:nvPr/>
        </p:nvCxnSpPr>
        <p:spPr>
          <a:xfrm>
            <a:off x="8452973" y="5678018"/>
            <a:ext cx="445284" cy="2842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Прямая со стрелкой 213"/>
          <p:cNvCxnSpPr>
            <a:stCxn id="199" idx="1"/>
            <a:endCxn id="94" idx="6"/>
          </p:cNvCxnSpPr>
          <p:nvPr/>
        </p:nvCxnSpPr>
        <p:spPr>
          <a:xfrm flipH="1" flipV="1">
            <a:off x="6834203" y="4078421"/>
            <a:ext cx="3441196" cy="125666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Прямая со стрелкой 216"/>
          <p:cNvCxnSpPr>
            <a:stCxn id="94" idx="5"/>
            <a:endCxn id="200" idx="0"/>
          </p:cNvCxnSpPr>
          <p:nvPr/>
        </p:nvCxnSpPr>
        <p:spPr>
          <a:xfrm>
            <a:off x="6730747" y="4285039"/>
            <a:ext cx="2520732" cy="1129202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Прямая со стрелкой 230"/>
          <p:cNvCxnSpPr>
            <a:stCxn id="184" idx="0"/>
            <a:endCxn id="94" idx="4"/>
          </p:cNvCxnSpPr>
          <p:nvPr/>
        </p:nvCxnSpPr>
        <p:spPr>
          <a:xfrm flipV="1">
            <a:off x="5682475" y="4370623"/>
            <a:ext cx="798506" cy="868368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4" name="Прямая со стрелкой 233"/>
          <p:cNvCxnSpPr>
            <a:stCxn id="114" idx="0"/>
            <a:endCxn id="94" idx="4"/>
          </p:cNvCxnSpPr>
          <p:nvPr/>
        </p:nvCxnSpPr>
        <p:spPr>
          <a:xfrm flipH="1" flipV="1">
            <a:off x="6480981" y="4370623"/>
            <a:ext cx="1458935" cy="951795"/>
          </a:xfrm>
          <a:prstGeom prst="straightConnector1">
            <a:avLst/>
          </a:prstGeom>
          <a:ln w="254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Прямая со стрелкой 267"/>
          <p:cNvCxnSpPr>
            <a:stCxn id="190" idx="7"/>
            <a:endCxn id="13" idx="4"/>
          </p:cNvCxnSpPr>
          <p:nvPr/>
        </p:nvCxnSpPr>
        <p:spPr>
          <a:xfrm flipV="1">
            <a:off x="2894888" y="3441938"/>
            <a:ext cx="1474997" cy="180493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071807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141142" y="389188"/>
            <a:ext cx="562546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smtClean="0"/>
              <a:t>WTA without anti-</a:t>
            </a:r>
            <a:r>
              <a:rPr lang="en-US" sz="2800" dirty="0" err="1" smtClean="0"/>
              <a:t>Hebbian</a:t>
            </a:r>
            <a:r>
              <a:rPr lang="en-US" sz="2800" dirty="0" smtClean="0"/>
              <a:t> plasticity</a:t>
            </a:r>
            <a:endParaRPr lang="ru-RU" sz="2800" dirty="0"/>
          </a:p>
        </p:txBody>
      </p:sp>
      <p:sp>
        <p:nvSpPr>
          <p:cNvPr id="3" name="Овал 2"/>
          <p:cNvSpPr/>
          <p:nvPr/>
        </p:nvSpPr>
        <p:spPr>
          <a:xfrm>
            <a:off x="1736436" y="4193309"/>
            <a:ext cx="1173019" cy="109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L</a:t>
            </a:r>
            <a:endParaRPr lang="ru-RU" sz="7200" dirty="0"/>
          </a:p>
        </p:txBody>
      </p:sp>
      <p:sp>
        <p:nvSpPr>
          <p:cNvPr id="4" name="Овал 3"/>
          <p:cNvSpPr/>
          <p:nvPr/>
        </p:nvSpPr>
        <p:spPr>
          <a:xfrm>
            <a:off x="5029199" y="4271819"/>
            <a:ext cx="1173019" cy="109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L</a:t>
            </a:r>
            <a:endParaRPr lang="ru-RU" sz="7200" dirty="0"/>
          </a:p>
        </p:txBody>
      </p:sp>
      <p:sp>
        <p:nvSpPr>
          <p:cNvPr id="5" name="Овал 4"/>
          <p:cNvSpPr/>
          <p:nvPr/>
        </p:nvSpPr>
        <p:spPr>
          <a:xfrm>
            <a:off x="8446654" y="4271818"/>
            <a:ext cx="1173019" cy="109912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7200" dirty="0" smtClean="0"/>
              <a:t>L</a:t>
            </a:r>
            <a:endParaRPr lang="ru-RU" sz="7200" dirty="0"/>
          </a:p>
        </p:txBody>
      </p:sp>
      <p:sp>
        <p:nvSpPr>
          <p:cNvPr id="6" name="Овал 5"/>
          <p:cNvSpPr/>
          <p:nvPr/>
        </p:nvSpPr>
        <p:spPr>
          <a:xfrm>
            <a:off x="1988127" y="2817091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8" name="Прямая со стрелкой 7"/>
          <p:cNvCxnSpPr>
            <a:stCxn id="3" idx="0"/>
            <a:endCxn id="6" idx="4"/>
          </p:cNvCxnSpPr>
          <p:nvPr/>
        </p:nvCxnSpPr>
        <p:spPr>
          <a:xfrm flipH="1" flipV="1">
            <a:off x="2260600" y="3343564"/>
            <a:ext cx="62346" cy="849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Овал 13"/>
          <p:cNvSpPr/>
          <p:nvPr/>
        </p:nvSpPr>
        <p:spPr>
          <a:xfrm>
            <a:off x="5290127" y="2895600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5" name="Прямая со стрелкой 14"/>
          <p:cNvCxnSpPr>
            <a:endCxn id="14" idx="4"/>
          </p:cNvCxnSpPr>
          <p:nvPr/>
        </p:nvCxnSpPr>
        <p:spPr>
          <a:xfrm flipH="1" flipV="1">
            <a:off x="5562600" y="3422073"/>
            <a:ext cx="62346" cy="849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Овал 15"/>
          <p:cNvSpPr/>
          <p:nvPr/>
        </p:nvSpPr>
        <p:spPr>
          <a:xfrm>
            <a:off x="8686800" y="2923309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17" name="Прямая со стрелкой 16"/>
          <p:cNvCxnSpPr>
            <a:endCxn id="16" idx="4"/>
          </p:cNvCxnSpPr>
          <p:nvPr/>
        </p:nvCxnSpPr>
        <p:spPr>
          <a:xfrm flipH="1" flipV="1">
            <a:off x="8959273" y="3449782"/>
            <a:ext cx="62346" cy="8497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Прямая со стрелкой 18"/>
          <p:cNvCxnSpPr>
            <a:stCxn id="6" idx="6"/>
            <a:endCxn id="14" idx="2"/>
          </p:cNvCxnSpPr>
          <p:nvPr/>
        </p:nvCxnSpPr>
        <p:spPr>
          <a:xfrm>
            <a:off x="2533072" y="3080328"/>
            <a:ext cx="2757055" cy="785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Прямая со стрелкой 19"/>
          <p:cNvCxnSpPr>
            <a:stCxn id="14" idx="6"/>
            <a:endCxn id="16" idx="2"/>
          </p:cNvCxnSpPr>
          <p:nvPr/>
        </p:nvCxnSpPr>
        <p:spPr>
          <a:xfrm>
            <a:off x="5835072" y="3158837"/>
            <a:ext cx="2851728" cy="27709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Овал 28"/>
          <p:cNvSpPr/>
          <p:nvPr/>
        </p:nvSpPr>
        <p:spPr>
          <a:xfrm>
            <a:off x="3038764" y="2064327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0" name="Овал 29"/>
          <p:cNvSpPr/>
          <p:nvPr/>
        </p:nvSpPr>
        <p:spPr>
          <a:xfrm>
            <a:off x="6340764" y="2142836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sp>
        <p:nvSpPr>
          <p:cNvPr id="31" name="Овал 30"/>
          <p:cNvSpPr/>
          <p:nvPr/>
        </p:nvSpPr>
        <p:spPr>
          <a:xfrm>
            <a:off x="9737437" y="2170545"/>
            <a:ext cx="544945" cy="526473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ru-RU"/>
          </a:p>
        </p:txBody>
      </p:sp>
      <p:cxnSp>
        <p:nvCxnSpPr>
          <p:cNvPr id="33" name="Прямая со стрелкой 32"/>
          <p:cNvCxnSpPr>
            <a:stCxn id="6" idx="6"/>
            <a:endCxn id="30" idx="2"/>
          </p:cNvCxnSpPr>
          <p:nvPr/>
        </p:nvCxnSpPr>
        <p:spPr>
          <a:xfrm flipV="1">
            <a:off x="2533072" y="2406073"/>
            <a:ext cx="3807692" cy="6742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Прямая со стрелкой 33"/>
          <p:cNvCxnSpPr>
            <a:stCxn id="6" idx="6"/>
            <a:endCxn id="31" idx="2"/>
          </p:cNvCxnSpPr>
          <p:nvPr/>
        </p:nvCxnSpPr>
        <p:spPr>
          <a:xfrm flipV="1">
            <a:off x="2533072" y="2433782"/>
            <a:ext cx="7204365" cy="64654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Прямая со стрелкой 36"/>
          <p:cNvCxnSpPr>
            <a:stCxn id="14" idx="1"/>
            <a:endCxn id="29" idx="5"/>
          </p:cNvCxnSpPr>
          <p:nvPr/>
        </p:nvCxnSpPr>
        <p:spPr>
          <a:xfrm flipH="1" flipV="1">
            <a:off x="3503904" y="2513700"/>
            <a:ext cx="1866028" cy="459000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Прямая со стрелкой 39"/>
          <p:cNvCxnSpPr>
            <a:stCxn id="14" idx="6"/>
            <a:endCxn id="31" idx="2"/>
          </p:cNvCxnSpPr>
          <p:nvPr/>
        </p:nvCxnSpPr>
        <p:spPr>
          <a:xfrm flipV="1">
            <a:off x="5835072" y="2433782"/>
            <a:ext cx="3902365" cy="725055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Прямая со стрелкой 44"/>
          <p:cNvCxnSpPr>
            <a:stCxn id="16" idx="2"/>
            <a:endCxn id="29" idx="5"/>
          </p:cNvCxnSpPr>
          <p:nvPr/>
        </p:nvCxnSpPr>
        <p:spPr>
          <a:xfrm flipH="1" flipV="1">
            <a:off x="3503904" y="2513700"/>
            <a:ext cx="5182896" cy="67284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Прямая со стрелкой 47"/>
          <p:cNvCxnSpPr>
            <a:stCxn id="16" idx="1"/>
            <a:endCxn id="30" idx="6"/>
          </p:cNvCxnSpPr>
          <p:nvPr/>
        </p:nvCxnSpPr>
        <p:spPr>
          <a:xfrm flipH="1" flipV="1">
            <a:off x="6885709" y="2406073"/>
            <a:ext cx="1880896" cy="594336"/>
          </a:xfrm>
          <a:prstGeom prst="straightConnector1">
            <a:avLst/>
          </a:prstGeom>
          <a:ln w="254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Прямая со стрелкой 50"/>
          <p:cNvCxnSpPr>
            <a:stCxn id="3" idx="7"/>
            <a:endCxn id="29" idx="3"/>
          </p:cNvCxnSpPr>
          <p:nvPr/>
        </p:nvCxnSpPr>
        <p:spPr>
          <a:xfrm flipV="1">
            <a:off x="2737670" y="2513700"/>
            <a:ext cx="380899" cy="18405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Прямая со стрелкой 53"/>
          <p:cNvCxnSpPr>
            <a:stCxn id="4" idx="7"/>
            <a:endCxn id="30" idx="3"/>
          </p:cNvCxnSpPr>
          <p:nvPr/>
        </p:nvCxnSpPr>
        <p:spPr>
          <a:xfrm flipV="1">
            <a:off x="6030433" y="2592209"/>
            <a:ext cx="390136" cy="184057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Прямая со стрелкой 56"/>
          <p:cNvCxnSpPr>
            <a:stCxn id="5" idx="7"/>
            <a:endCxn id="31" idx="4"/>
          </p:cNvCxnSpPr>
          <p:nvPr/>
        </p:nvCxnSpPr>
        <p:spPr>
          <a:xfrm flipV="1">
            <a:off x="9447888" y="2697018"/>
            <a:ext cx="562022" cy="173576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Прямая со стрелкой 60"/>
          <p:cNvCxnSpPr>
            <a:stCxn id="29" idx="4"/>
            <a:endCxn id="3" idx="6"/>
          </p:cNvCxnSpPr>
          <p:nvPr/>
        </p:nvCxnSpPr>
        <p:spPr>
          <a:xfrm flipH="1">
            <a:off x="2909455" y="2590800"/>
            <a:ext cx="401782" cy="2152073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/>
          <p:cNvCxnSpPr>
            <a:stCxn id="30" idx="4"/>
            <a:endCxn id="4" idx="6"/>
          </p:cNvCxnSpPr>
          <p:nvPr/>
        </p:nvCxnSpPr>
        <p:spPr>
          <a:xfrm flipH="1">
            <a:off x="6202218" y="2669309"/>
            <a:ext cx="411019" cy="215207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Прямая со стрелкой 66"/>
          <p:cNvCxnSpPr>
            <a:stCxn id="31" idx="5"/>
            <a:endCxn id="5" idx="6"/>
          </p:cNvCxnSpPr>
          <p:nvPr/>
        </p:nvCxnSpPr>
        <p:spPr>
          <a:xfrm flipH="1">
            <a:off x="9619673" y="2619918"/>
            <a:ext cx="582904" cy="2201464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Прямая со стрелкой 69"/>
          <p:cNvCxnSpPr>
            <a:stCxn id="6" idx="0"/>
          </p:cNvCxnSpPr>
          <p:nvPr/>
        </p:nvCxnSpPr>
        <p:spPr>
          <a:xfrm flipV="1">
            <a:off x="2260600" y="790383"/>
            <a:ext cx="31173" cy="202670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Прямая со стрелкой 72"/>
          <p:cNvCxnSpPr>
            <a:stCxn id="30" idx="0"/>
          </p:cNvCxnSpPr>
          <p:nvPr/>
        </p:nvCxnSpPr>
        <p:spPr>
          <a:xfrm flipH="1" flipV="1">
            <a:off x="6592354" y="1194577"/>
            <a:ext cx="20883" cy="948259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Прямая со стрелкой 75"/>
          <p:cNvCxnSpPr>
            <a:stCxn id="16" idx="0"/>
          </p:cNvCxnSpPr>
          <p:nvPr/>
        </p:nvCxnSpPr>
        <p:spPr>
          <a:xfrm flipH="1" flipV="1">
            <a:off x="8785179" y="1019503"/>
            <a:ext cx="174094" cy="1903806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Прямая со стрелкой 78"/>
          <p:cNvCxnSpPr>
            <a:endCxn id="3" idx="6"/>
          </p:cNvCxnSpPr>
          <p:nvPr/>
        </p:nvCxnSpPr>
        <p:spPr>
          <a:xfrm flipH="1">
            <a:off x="2909455" y="748145"/>
            <a:ext cx="7740073" cy="3994728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Прямая со стрелкой 79"/>
          <p:cNvCxnSpPr>
            <a:endCxn id="5" idx="6"/>
          </p:cNvCxnSpPr>
          <p:nvPr/>
        </p:nvCxnSpPr>
        <p:spPr>
          <a:xfrm flipH="1">
            <a:off x="9619673" y="790383"/>
            <a:ext cx="1562342" cy="4030999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/>
          <p:cNvCxnSpPr>
            <a:endCxn id="4" idx="6"/>
          </p:cNvCxnSpPr>
          <p:nvPr/>
        </p:nvCxnSpPr>
        <p:spPr>
          <a:xfrm flipH="1">
            <a:off x="6202218" y="790383"/>
            <a:ext cx="4604326" cy="4031000"/>
          </a:xfrm>
          <a:prstGeom prst="straightConnector1">
            <a:avLst/>
          </a:prstGeom>
          <a:ln w="38100"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Прямая со стрелкой 95"/>
          <p:cNvCxnSpPr>
            <a:endCxn id="3" idx="2"/>
          </p:cNvCxnSpPr>
          <p:nvPr/>
        </p:nvCxnSpPr>
        <p:spPr>
          <a:xfrm>
            <a:off x="582802" y="1019503"/>
            <a:ext cx="1153634" cy="372337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/>
          <p:cNvCxnSpPr>
            <a:endCxn id="5" idx="2"/>
          </p:cNvCxnSpPr>
          <p:nvPr/>
        </p:nvCxnSpPr>
        <p:spPr>
          <a:xfrm>
            <a:off x="1219200" y="790383"/>
            <a:ext cx="7227454" cy="4030999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Прямая со стрелкой 97"/>
          <p:cNvCxnSpPr>
            <a:endCxn id="4" idx="2"/>
          </p:cNvCxnSpPr>
          <p:nvPr/>
        </p:nvCxnSpPr>
        <p:spPr>
          <a:xfrm>
            <a:off x="928011" y="1019503"/>
            <a:ext cx="4101188" cy="3801880"/>
          </a:xfrm>
          <a:prstGeom prst="straightConnector1">
            <a:avLst/>
          </a:prstGeom>
          <a:ln w="38100">
            <a:solidFill>
              <a:schemeClr val="accent1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TextBox 113"/>
          <p:cNvSpPr txBox="1"/>
          <p:nvPr/>
        </p:nvSpPr>
        <p:spPr>
          <a:xfrm>
            <a:off x="582802" y="5695640"/>
            <a:ext cx="497979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It is assumed that the internal punishment will come first and therefore the external evaluation will not take effect.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991237692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7263</TotalTime>
  <Words>48</Words>
  <Application>Microsoft Office PowerPoint</Application>
  <PresentationFormat>Широкоэкранный</PresentationFormat>
  <Paragraphs>21</Paragraphs>
  <Slides>2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Тема Office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Пользователь</dc:creator>
  <cp:lastModifiedBy>Пользователь</cp:lastModifiedBy>
  <cp:revision>23</cp:revision>
  <dcterms:created xsi:type="dcterms:W3CDTF">2023-09-05T17:58:43Z</dcterms:created>
  <dcterms:modified xsi:type="dcterms:W3CDTF">2023-09-25T12:58:30Z</dcterms:modified>
</cp:coreProperties>
</file>