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8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31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76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62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53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23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1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8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34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15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DD1D-B22B-4ED6-A560-FD2CA5D857D7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6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7039370" y="356436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441152" y="356435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842934" y="356435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166207" y="310252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</a:t>
            </a:r>
            <a:r>
              <a:rPr lang="ru-RU" sz="1200" dirty="0" smtClean="0"/>
              <a:t>ачество текущего состояния</a:t>
            </a:r>
            <a:endParaRPr lang="ru-RU" sz="1200" dirty="0"/>
          </a:p>
        </p:txBody>
      </p:sp>
      <p:sp>
        <p:nvSpPr>
          <p:cNvPr id="9" name="Овал 8"/>
          <p:cNvSpPr/>
          <p:nvPr/>
        </p:nvSpPr>
        <p:spPr>
          <a:xfrm>
            <a:off x="1177636" y="1288473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77636" y="1676400"/>
            <a:ext cx="193964" cy="1847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177636" y="2064327"/>
            <a:ext cx="193964" cy="184727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182254" y="2452254"/>
            <a:ext cx="193964" cy="184727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133800" y="3019773"/>
            <a:ext cx="472169" cy="422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cxnSp>
        <p:nvCxnSpPr>
          <p:cNvPr id="15" name="Прямая со стрелкой 14"/>
          <p:cNvCxnSpPr>
            <a:stCxn id="4" idx="3"/>
            <a:endCxn id="12" idx="6"/>
          </p:cNvCxnSpPr>
          <p:nvPr/>
        </p:nvCxnSpPr>
        <p:spPr>
          <a:xfrm flipH="1">
            <a:off x="1376218" y="514110"/>
            <a:ext cx="5691557" cy="2030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3"/>
            <a:endCxn id="12" idx="5"/>
          </p:cNvCxnSpPr>
          <p:nvPr/>
        </p:nvCxnSpPr>
        <p:spPr>
          <a:xfrm flipH="1">
            <a:off x="1347813" y="514109"/>
            <a:ext cx="6121744" cy="2095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3"/>
            <a:endCxn id="12" idx="5"/>
          </p:cNvCxnSpPr>
          <p:nvPr/>
        </p:nvCxnSpPr>
        <p:spPr>
          <a:xfrm flipH="1">
            <a:off x="1347813" y="514109"/>
            <a:ext cx="6523526" cy="2095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3" idx="2"/>
            <a:endCxn id="12" idx="5"/>
          </p:cNvCxnSpPr>
          <p:nvPr/>
        </p:nvCxnSpPr>
        <p:spPr>
          <a:xfrm flipH="1" flipV="1">
            <a:off x="1347813" y="2609928"/>
            <a:ext cx="2785987" cy="62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1"/>
            <a:endCxn id="11" idx="6"/>
          </p:cNvCxnSpPr>
          <p:nvPr/>
        </p:nvCxnSpPr>
        <p:spPr>
          <a:xfrm flipH="1" flipV="1">
            <a:off x="1371600" y="2156691"/>
            <a:ext cx="2831348" cy="92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3" idx="1"/>
            <a:endCxn id="10" idx="5"/>
          </p:cNvCxnSpPr>
          <p:nvPr/>
        </p:nvCxnSpPr>
        <p:spPr>
          <a:xfrm flipH="1" flipV="1">
            <a:off x="1343195" y="1834074"/>
            <a:ext cx="2859753" cy="124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3" idx="1"/>
            <a:endCxn id="9" idx="5"/>
          </p:cNvCxnSpPr>
          <p:nvPr/>
        </p:nvCxnSpPr>
        <p:spPr>
          <a:xfrm flipH="1" flipV="1">
            <a:off x="1343195" y="1446147"/>
            <a:ext cx="2859753" cy="163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262058" y="1360122"/>
            <a:ext cx="25119" cy="12040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4" idx="2"/>
            <a:endCxn id="9" idx="6"/>
          </p:cNvCxnSpPr>
          <p:nvPr/>
        </p:nvCxnSpPr>
        <p:spPr>
          <a:xfrm flipH="1">
            <a:off x="1371600" y="448800"/>
            <a:ext cx="5667770" cy="9320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5" idx="3"/>
            <a:endCxn id="10" idx="6"/>
          </p:cNvCxnSpPr>
          <p:nvPr/>
        </p:nvCxnSpPr>
        <p:spPr>
          <a:xfrm flipH="1">
            <a:off x="1371600" y="514109"/>
            <a:ext cx="6097957" cy="12546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" idx="3"/>
            <a:endCxn id="11" idx="7"/>
          </p:cNvCxnSpPr>
          <p:nvPr/>
        </p:nvCxnSpPr>
        <p:spPr>
          <a:xfrm flipH="1">
            <a:off x="1343195" y="514109"/>
            <a:ext cx="6528144" cy="15772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трелка вправо 45"/>
          <p:cNvSpPr/>
          <p:nvPr/>
        </p:nvSpPr>
        <p:spPr>
          <a:xfrm flipH="1">
            <a:off x="660871" y="1452746"/>
            <a:ext cx="371475" cy="102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 flipH="1">
            <a:off x="10739028" y="1452734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 flipH="1">
            <a:off x="10739028" y="1840661"/>
            <a:ext cx="193964" cy="1847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 flipH="1">
            <a:off x="10739028" y="2228588"/>
            <a:ext cx="193964" cy="184727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 flipH="1">
            <a:off x="10734410" y="2616515"/>
            <a:ext cx="193964" cy="184727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 flipH="1">
            <a:off x="8537112" y="3042344"/>
            <a:ext cx="472169" cy="422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cxnSp>
        <p:nvCxnSpPr>
          <p:cNvPr id="52" name="Прямая со стрелкой 51"/>
          <p:cNvCxnSpPr>
            <a:stCxn id="6" idx="5"/>
            <a:endCxn id="50" idx="6"/>
          </p:cNvCxnSpPr>
          <p:nvPr/>
        </p:nvCxnSpPr>
        <p:spPr>
          <a:xfrm>
            <a:off x="8008493" y="514109"/>
            <a:ext cx="2725917" cy="2194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5" idx="5"/>
            <a:endCxn id="50" idx="5"/>
          </p:cNvCxnSpPr>
          <p:nvPr/>
        </p:nvCxnSpPr>
        <p:spPr>
          <a:xfrm>
            <a:off x="7606711" y="514109"/>
            <a:ext cx="3156104" cy="226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" idx="5"/>
            <a:endCxn id="50" idx="5"/>
          </p:cNvCxnSpPr>
          <p:nvPr/>
        </p:nvCxnSpPr>
        <p:spPr>
          <a:xfrm>
            <a:off x="7204929" y="514110"/>
            <a:ext cx="3557886" cy="226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51" idx="2"/>
            <a:endCxn id="50" idx="5"/>
          </p:cNvCxnSpPr>
          <p:nvPr/>
        </p:nvCxnSpPr>
        <p:spPr>
          <a:xfrm flipV="1">
            <a:off x="9009281" y="2774189"/>
            <a:ext cx="1753534" cy="47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1" idx="1"/>
            <a:endCxn id="49" idx="6"/>
          </p:cNvCxnSpPr>
          <p:nvPr/>
        </p:nvCxnSpPr>
        <p:spPr>
          <a:xfrm flipV="1">
            <a:off x="8940133" y="2320952"/>
            <a:ext cx="1798895" cy="78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1" idx="1"/>
            <a:endCxn id="48" idx="5"/>
          </p:cNvCxnSpPr>
          <p:nvPr/>
        </p:nvCxnSpPr>
        <p:spPr>
          <a:xfrm flipV="1">
            <a:off x="8940133" y="1998335"/>
            <a:ext cx="1827300" cy="110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1" idx="1"/>
            <a:endCxn id="47" idx="5"/>
          </p:cNvCxnSpPr>
          <p:nvPr/>
        </p:nvCxnSpPr>
        <p:spPr>
          <a:xfrm flipV="1">
            <a:off x="8940133" y="1610408"/>
            <a:ext cx="1827300" cy="149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10823451" y="1524383"/>
            <a:ext cx="25119" cy="12040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6" idx="5"/>
            <a:endCxn id="47" idx="6"/>
          </p:cNvCxnSpPr>
          <p:nvPr/>
        </p:nvCxnSpPr>
        <p:spPr>
          <a:xfrm>
            <a:off x="8008493" y="514109"/>
            <a:ext cx="2730535" cy="10309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" idx="5"/>
            <a:endCxn id="48" idx="6"/>
          </p:cNvCxnSpPr>
          <p:nvPr/>
        </p:nvCxnSpPr>
        <p:spPr>
          <a:xfrm>
            <a:off x="7606711" y="514109"/>
            <a:ext cx="3132317" cy="14189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" idx="5"/>
            <a:endCxn id="49" idx="7"/>
          </p:cNvCxnSpPr>
          <p:nvPr/>
        </p:nvCxnSpPr>
        <p:spPr>
          <a:xfrm>
            <a:off x="7204929" y="514110"/>
            <a:ext cx="3562504" cy="17415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Стрелка вправо 62"/>
          <p:cNvSpPr/>
          <p:nvPr/>
        </p:nvSpPr>
        <p:spPr>
          <a:xfrm>
            <a:off x="11078282" y="1617007"/>
            <a:ext cx="371475" cy="102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 стрелкой 73"/>
          <p:cNvCxnSpPr>
            <a:stCxn id="9" idx="6"/>
            <a:endCxn id="51" idx="7"/>
          </p:cNvCxnSpPr>
          <p:nvPr/>
        </p:nvCxnSpPr>
        <p:spPr>
          <a:xfrm>
            <a:off x="1371600" y="1380837"/>
            <a:ext cx="7234660" cy="172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0" idx="6"/>
            <a:endCxn id="51" idx="7"/>
          </p:cNvCxnSpPr>
          <p:nvPr/>
        </p:nvCxnSpPr>
        <p:spPr>
          <a:xfrm>
            <a:off x="1371600" y="1768764"/>
            <a:ext cx="7234660" cy="1335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11" idx="7"/>
            <a:endCxn id="51" idx="6"/>
          </p:cNvCxnSpPr>
          <p:nvPr/>
        </p:nvCxnSpPr>
        <p:spPr>
          <a:xfrm>
            <a:off x="1343195" y="2091380"/>
            <a:ext cx="7193917" cy="116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12" idx="7"/>
            <a:endCxn id="51" idx="6"/>
          </p:cNvCxnSpPr>
          <p:nvPr/>
        </p:nvCxnSpPr>
        <p:spPr>
          <a:xfrm>
            <a:off x="1347813" y="2479307"/>
            <a:ext cx="7189299" cy="77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6127759" y="3786219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SPOFF</a:t>
            </a:r>
            <a:endParaRPr lang="ru-RU" sz="900" dirty="0"/>
          </a:p>
        </p:txBody>
      </p:sp>
      <p:cxnSp>
        <p:nvCxnSpPr>
          <p:cNvPr id="107" name="Прямая со стрелкой 106"/>
          <p:cNvCxnSpPr>
            <a:stCxn id="94" idx="3"/>
            <a:endCxn id="195" idx="7"/>
          </p:cNvCxnSpPr>
          <p:nvPr/>
        </p:nvCxnSpPr>
        <p:spPr>
          <a:xfrm flipH="1">
            <a:off x="4301776" y="4285039"/>
            <a:ext cx="1929439" cy="1122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Овал 109"/>
          <p:cNvSpPr/>
          <p:nvPr/>
        </p:nvSpPr>
        <p:spPr>
          <a:xfrm>
            <a:off x="1906426" y="5109532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LACT</a:t>
            </a:r>
            <a:endParaRPr lang="ru-RU" sz="2400" dirty="0"/>
          </a:p>
        </p:txBody>
      </p:sp>
      <p:cxnSp>
        <p:nvCxnSpPr>
          <p:cNvPr id="117" name="Прямая со стрелкой 116"/>
          <p:cNvCxnSpPr/>
          <p:nvPr/>
        </p:nvCxnSpPr>
        <p:spPr>
          <a:xfrm flipV="1">
            <a:off x="470593" y="3673178"/>
            <a:ext cx="3017630" cy="278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0" y="3278326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(rec3)</a:t>
            </a:r>
            <a:endParaRPr lang="ru-RU" dirty="0"/>
          </a:p>
        </p:txBody>
      </p:sp>
      <p:sp>
        <p:nvSpPr>
          <p:cNvPr id="132" name="Овал 131"/>
          <p:cNvSpPr/>
          <p:nvPr/>
        </p:nvSpPr>
        <p:spPr>
          <a:xfrm>
            <a:off x="4168093" y="28000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Овал 132"/>
          <p:cNvSpPr/>
          <p:nvPr/>
        </p:nvSpPr>
        <p:spPr>
          <a:xfrm>
            <a:off x="4569875" y="28000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Овал 133"/>
          <p:cNvSpPr/>
          <p:nvPr/>
        </p:nvSpPr>
        <p:spPr>
          <a:xfrm>
            <a:off x="4971657" y="28000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TextBox 134"/>
          <p:cNvSpPr txBox="1"/>
          <p:nvPr/>
        </p:nvSpPr>
        <p:spPr>
          <a:xfrm>
            <a:off x="5294930" y="264998"/>
            <a:ext cx="118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 punishment</a:t>
            </a:r>
            <a:endParaRPr lang="ru-RU" sz="1200" dirty="0"/>
          </a:p>
        </p:txBody>
      </p:sp>
      <p:sp>
        <p:nvSpPr>
          <p:cNvPr id="136" name="Овал 135"/>
          <p:cNvSpPr/>
          <p:nvPr/>
        </p:nvSpPr>
        <p:spPr>
          <a:xfrm>
            <a:off x="2005681" y="27248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Овал 136"/>
          <p:cNvSpPr/>
          <p:nvPr/>
        </p:nvSpPr>
        <p:spPr>
          <a:xfrm>
            <a:off x="2407463" y="272487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Овал 137"/>
          <p:cNvSpPr/>
          <p:nvPr/>
        </p:nvSpPr>
        <p:spPr>
          <a:xfrm>
            <a:off x="2809245" y="272487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TextBox 138"/>
          <p:cNvSpPr txBox="1"/>
          <p:nvPr/>
        </p:nvSpPr>
        <p:spPr>
          <a:xfrm>
            <a:off x="3132518" y="257485"/>
            <a:ext cx="9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 reward</a:t>
            </a:r>
            <a:endParaRPr lang="ru-RU" sz="1200" dirty="0"/>
          </a:p>
        </p:txBody>
      </p:sp>
      <p:sp>
        <p:nvSpPr>
          <p:cNvPr id="140" name="Овал 139"/>
          <p:cNvSpPr/>
          <p:nvPr/>
        </p:nvSpPr>
        <p:spPr>
          <a:xfrm>
            <a:off x="1442720" y="272487"/>
            <a:ext cx="213360" cy="192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Овал 140"/>
          <p:cNvSpPr/>
          <p:nvPr/>
        </p:nvSpPr>
        <p:spPr>
          <a:xfrm>
            <a:off x="4172007" y="28176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Овал 141"/>
          <p:cNvSpPr/>
          <p:nvPr/>
        </p:nvSpPr>
        <p:spPr>
          <a:xfrm>
            <a:off x="4573789" y="28176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Овал 142"/>
          <p:cNvSpPr/>
          <p:nvPr/>
        </p:nvSpPr>
        <p:spPr>
          <a:xfrm>
            <a:off x="4975571" y="28176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Овал 143"/>
          <p:cNvSpPr/>
          <p:nvPr/>
        </p:nvSpPr>
        <p:spPr>
          <a:xfrm>
            <a:off x="2009595" y="274249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Овал 144"/>
          <p:cNvSpPr/>
          <p:nvPr/>
        </p:nvSpPr>
        <p:spPr>
          <a:xfrm>
            <a:off x="2411377" y="2742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2813159" y="2742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TextBox 146"/>
          <p:cNvSpPr txBox="1"/>
          <p:nvPr/>
        </p:nvSpPr>
        <p:spPr>
          <a:xfrm>
            <a:off x="3136432" y="259246"/>
            <a:ext cx="9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 reward</a:t>
            </a:r>
            <a:endParaRPr lang="ru-RU" sz="1200" dirty="0"/>
          </a:p>
        </p:txBody>
      </p:sp>
      <p:sp>
        <p:nvSpPr>
          <p:cNvPr id="148" name="Овал 147"/>
          <p:cNvSpPr/>
          <p:nvPr/>
        </p:nvSpPr>
        <p:spPr>
          <a:xfrm>
            <a:off x="1446634" y="274248"/>
            <a:ext cx="213360" cy="192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Овал 152"/>
          <p:cNvSpPr/>
          <p:nvPr/>
        </p:nvSpPr>
        <p:spPr>
          <a:xfrm>
            <a:off x="2998326" y="3617826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Овал 153"/>
          <p:cNvSpPr/>
          <p:nvPr/>
        </p:nvSpPr>
        <p:spPr>
          <a:xfrm>
            <a:off x="3264498" y="360149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Овал 154"/>
          <p:cNvSpPr/>
          <p:nvPr/>
        </p:nvSpPr>
        <p:spPr>
          <a:xfrm>
            <a:off x="3517984" y="360149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Овал 161"/>
          <p:cNvSpPr/>
          <p:nvPr/>
        </p:nvSpPr>
        <p:spPr>
          <a:xfrm>
            <a:off x="3268412" y="3603253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Овал 163"/>
          <p:cNvSpPr/>
          <p:nvPr/>
        </p:nvSpPr>
        <p:spPr>
          <a:xfrm>
            <a:off x="2033510" y="3630139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Овал 164"/>
          <p:cNvSpPr/>
          <p:nvPr/>
        </p:nvSpPr>
        <p:spPr>
          <a:xfrm>
            <a:off x="2365751" y="363014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Овал 165"/>
          <p:cNvSpPr/>
          <p:nvPr/>
        </p:nvSpPr>
        <p:spPr>
          <a:xfrm>
            <a:off x="2671363" y="36228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Овал 167"/>
          <p:cNvSpPr/>
          <p:nvPr/>
        </p:nvSpPr>
        <p:spPr>
          <a:xfrm>
            <a:off x="1669752" y="3643116"/>
            <a:ext cx="213360" cy="1922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TextBox 172"/>
          <p:cNvSpPr txBox="1"/>
          <p:nvPr/>
        </p:nvSpPr>
        <p:spPr>
          <a:xfrm>
            <a:off x="660871" y="41781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74" name="TextBox 173"/>
          <p:cNvSpPr txBox="1"/>
          <p:nvPr/>
        </p:nvSpPr>
        <p:spPr>
          <a:xfrm>
            <a:off x="900580" y="3943009"/>
            <a:ext cx="68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gates</a:t>
            </a:r>
            <a:endParaRPr lang="ru-RU" dirty="0"/>
          </a:p>
        </p:txBody>
      </p:sp>
      <p:cxnSp>
        <p:nvCxnSpPr>
          <p:cNvPr id="176" name="Прямая со стрелкой 175"/>
          <p:cNvCxnSpPr>
            <a:stCxn id="143" idx="4"/>
            <a:endCxn id="155" idx="7"/>
          </p:cNvCxnSpPr>
          <p:nvPr/>
        </p:nvCxnSpPr>
        <p:spPr>
          <a:xfrm flipH="1">
            <a:off x="3683543" y="466488"/>
            <a:ext cx="1389010" cy="316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>
            <a:stCxn id="142" idx="4"/>
            <a:endCxn id="162" idx="0"/>
          </p:cNvCxnSpPr>
          <p:nvPr/>
        </p:nvCxnSpPr>
        <p:spPr>
          <a:xfrm flipH="1">
            <a:off x="3365394" y="466488"/>
            <a:ext cx="1305377" cy="313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141" idx="4"/>
            <a:endCxn id="153" idx="0"/>
          </p:cNvCxnSpPr>
          <p:nvPr/>
        </p:nvCxnSpPr>
        <p:spPr>
          <a:xfrm flipH="1">
            <a:off x="3095308" y="466489"/>
            <a:ext cx="1173681" cy="315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>
            <a:stCxn id="146" idx="4"/>
            <a:endCxn id="166" idx="0"/>
          </p:cNvCxnSpPr>
          <p:nvPr/>
        </p:nvCxnSpPr>
        <p:spPr>
          <a:xfrm flipH="1">
            <a:off x="2768345" y="458975"/>
            <a:ext cx="141796" cy="316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>
            <a:stCxn id="145" idx="4"/>
            <a:endCxn id="165" idx="0"/>
          </p:cNvCxnSpPr>
          <p:nvPr/>
        </p:nvCxnSpPr>
        <p:spPr>
          <a:xfrm flipH="1">
            <a:off x="2462733" y="458975"/>
            <a:ext cx="45626" cy="317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>
            <a:stCxn id="144" idx="4"/>
            <a:endCxn id="164" idx="0"/>
          </p:cNvCxnSpPr>
          <p:nvPr/>
        </p:nvCxnSpPr>
        <p:spPr>
          <a:xfrm>
            <a:off x="2106577" y="458976"/>
            <a:ext cx="23915" cy="317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192"/>
          <p:cNvCxnSpPr>
            <a:stCxn id="148" idx="4"/>
            <a:endCxn id="168" idx="1"/>
          </p:cNvCxnSpPr>
          <p:nvPr/>
        </p:nvCxnSpPr>
        <p:spPr>
          <a:xfrm>
            <a:off x="1553314" y="466488"/>
            <a:ext cx="147684" cy="320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>
            <a:stCxn id="168" idx="4"/>
          </p:cNvCxnSpPr>
          <p:nvPr/>
        </p:nvCxnSpPr>
        <p:spPr>
          <a:xfrm>
            <a:off x="1776432" y="3835356"/>
            <a:ext cx="451042" cy="134080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/>
          <p:cNvCxnSpPr>
            <a:stCxn id="164" idx="4"/>
            <a:endCxn id="110" idx="0"/>
          </p:cNvCxnSpPr>
          <p:nvPr/>
        </p:nvCxnSpPr>
        <p:spPr>
          <a:xfrm>
            <a:off x="2130492" y="3814866"/>
            <a:ext cx="355054" cy="129466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 стрелкой 200"/>
          <p:cNvCxnSpPr>
            <a:stCxn id="165" idx="4"/>
          </p:cNvCxnSpPr>
          <p:nvPr/>
        </p:nvCxnSpPr>
        <p:spPr>
          <a:xfrm flipH="1">
            <a:off x="2451698" y="3814867"/>
            <a:ext cx="11035" cy="14241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66" idx="4"/>
            <a:endCxn id="110" idx="0"/>
          </p:cNvCxnSpPr>
          <p:nvPr/>
        </p:nvCxnSpPr>
        <p:spPr>
          <a:xfrm flipH="1">
            <a:off x="2485546" y="3807575"/>
            <a:ext cx="282799" cy="130195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/>
          <p:cNvCxnSpPr>
            <a:stCxn id="153" idx="4"/>
            <a:endCxn id="110" idx="7"/>
          </p:cNvCxnSpPr>
          <p:nvPr/>
        </p:nvCxnSpPr>
        <p:spPr>
          <a:xfrm flipH="1">
            <a:off x="2895046" y="3802553"/>
            <a:ext cx="200262" cy="145491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/>
          <p:cNvCxnSpPr>
            <a:stCxn id="162" idx="3"/>
            <a:endCxn id="110" idx="7"/>
          </p:cNvCxnSpPr>
          <p:nvPr/>
        </p:nvCxnSpPr>
        <p:spPr>
          <a:xfrm flipH="1">
            <a:off x="2895046" y="3760927"/>
            <a:ext cx="401771" cy="149653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/>
          <p:cNvCxnSpPr>
            <a:stCxn id="155" idx="4"/>
            <a:endCxn id="110" idx="7"/>
          </p:cNvCxnSpPr>
          <p:nvPr/>
        </p:nvCxnSpPr>
        <p:spPr>
          <a:xfrm flipH="1">
            <a:off x="2895046" y="3786219"/>
            <a:ext cx="719920" cy="147124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 113"/>
          <p:cNvSpPr/>
          <p:nvPr/>
        </p:nvSpPr>
        <p:spPr>
          <a:xfrm>
            <a:off x="7426859" y="5322418"/>
            <a:ext cx="102611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Poisson</a:t>
            </a:r>
            <a:endParaRPr lang="ru-RU" dirty="0"/>
          </a:p>
        </p:txBody>
      </p:sp>
      <p:cxnSp>
        <p:nvCxnSpPr>
          <p:cNvPr id="121" name="Прямая со стрелкой 120"/>
          <p:cNvCxnSpPr>
            <a:stCxn id="110" idx="6"/>
            <a:endCxn id="94" idx="2"/>
          </p:cNvCxnSpPr>
          <p:nvPr/>
        </p:nvCxnSpPr>
        <p:spPr>
          <a:xfrm flipV="1">
            <a:off x="3064666" y="4078421"/>
            <a:ext cx="3063093" cy="1536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5169418" y="5238991"/>
            <a:ext cx="102611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Poisson</a:t>
            </a:r>
            <a:endParaRPr lang="ru-RU" dirty="0"/>
          </a:p>
        </p:txBody>
      </p:sp>
      <p:cxnSp>
        <p:nvCxnSpPr>
          <p:cNvPr id="188" name="Прямая со стрелкой 187"/>
          <p:cNvCxnSpPr>
            <a:stCxn id="184" idx="1"/>
            <a:endCxn id="195" idx="6"/>
          </p:cNvCxnSpPr>
          <p:nvPr/>
        </p:nvCxnSpPr>
        <p:spPr>
          <a:xfrm flipH="1">
            <a:off x="4405232" y="5594591"/>
            <a:ext cx="764186" cy="20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Овал 189"/>
          <p:cNvSpPr/>
          <p:nvPr/>
        </p:nvSpPr>
        <p:spPr>
          <a:xfrm>
            <a:off x="1906268" y="5098944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LACT</a:t>
            </a:r>
            <a:endParaRPr lang="ru-RU" sz="2400" dirty="0"/>
          </a:p>
        </p:txBody>
      </p:sp>
      <p:sp>
        <p:nvSpPr>
          <p:cNvPr id="195" name="Овал 194"/>
          <p:cNvSpPr/>
          <p:nvPr/>
        </p:nvSpPr>
        <p:spPr>
          <a:xfrm>
            <a:off x="3698788" y="5322418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SPON</a:t>
            </a:r>
            <a:endParaRPr lang="ru-RU" sz="1050" dirty="0"/>
          </a:p>
        </p:txBody>
      </p:sp>
      <p:cxnSp>
        <p:nvCxnSpPr>
          <p:cNvPr id="196" name="Прямая со стрелкой 195"/>
          <p:cNvCxnSpPr>
            <a:stCxn id="195" idx="2"/>
            <a:endCxn id="190" idx="6"/>
          </p:cNvCxnSpPr>
          <p:nvPr/>
        </p:nvCxnSpPr>
        <p:spPr>
          <a:xfrm flipH="1" flipV="1">
            <a:off x="3064508" y="5604016"/>
            <a:ext cx="634280" cy="10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Овал 198"/>
          <p:cNvSpPr/>
          <p:nvPr/>
        </p:nvSpPr>
        <p:spPr>
          <a:xfrm>
            <a:off x="10105779" y="5187158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LACT</a:t>
            </a:r>
            <a:endParaRPr lang="ru-RU" sz="2400" dirty="0"/>
          </a:p>
        </p:txBody>
      </p:sp>
      <p:sp>
        <p:nvSpPr>
          <p:cNvPr id="200" name="Овал 199"/>
          <p:cNvSpPr/>
          <p:nvPr/>
        </p:nvSpPr>
        <p:spPr>
          <a:xfrm>
            <a:off x="8898257" y="5414241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SPON</a:t>
            </a:r>
            <a:endParaRPr lang="ru-RU" sz="1050" dirty="0"/>
          </a:p>
        </p:txBody>
      </p:sp>
      <p:cxnSp>
        <p:nvCxnSpPr>
          <p:cNvPr id="202" name="Прямая со стрелкой 201"/>
          <p:cNvCxnSpPr>
            <a:stCxn id="200" idx="6"/>
            <a:endCxn id="199" idx="2"/>
          </p:cNvCxnSpPr>
          <p:nvPr/>
        </p:nvCxnSpPr>
        <p:spPr>
          <a:xfrm flipV="1">
            <a:off x="9604701" y="5692230"/>
            <a:ext cx="501078" cy="1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14" idx="3"/>
            <a:endCxn id="200" idx="2"/>
          </p:cNvCxnSpPr>
          <p:nvPr/>
        </p:nvCxnSpPr>
        <p:spPr>
          <a:xfrm>
            <a:off x="8452973" y="5678018"/>
            <a:ext cx="445284" cy="28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 стрелкой 213"/>
          <p:cNvCxnSpPr>
            <a:stCxn id="199" idx="1"/>
            <a:endCxn id="94" idx="6"/>
          </p:cNvCxnSpPr>
          <p:nvPr/>
        </p:nvCxnSpPr>
        <p:spPr>
          <a:xfrm flipH="1" flipV="1">
            <a:off x="6834203" y="4078421"/>
            <a:ext cx="3441196" cy="1256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 стрелкой 216"/>
          <p:cNvCxnSpPr>
            <a:stCxn id="94" idx="5"/>
            <a:endCxn id="200" idx="0"/>
          </p:cNvCxnSpPr>
          <p:nvPr/>
        </p:nvCxnSpPr>
        <p:spPr>
          <a:xfrm>
            <a:off x="6730747" y="4285039"/>
            <a:ext cx="2520732" cy="1129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 стрелкой 230"/>
          <p:cNvCxnSpPr>
            <a:stCxn id="184" idx="0"/>
            <a:endCxn id="94" idx="4"/>
          </p:cNvCxnSpPr>
          <p:nvPr/>
        </p:nvCxnSpPr>
        <p:spPr>
          <a:xfrm flipV="1">
            <a:off x="5682475" y="4370623"/>
            <a:ext cx="798506" cy="868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114" idx="0"/>
            <a:endCxn id="94" idx="4"/>
          </p:cNvCxnSpPr>
          <p:nvPr/>
        </p:nvCxnSpPr>
        <p:spPr>
          <a:xfrm flipH="1" flipV="1">
            <a:off x="6480981" y="4370623"/>
            <a:ext cx="1458935" cy="9517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90" idx="7"/>
            <a:endCxn id="13" idx="4"/>
          </p:cNvCxnSpPr>
          <p:nvPr/>
        </p:nvCxnSpPr>
        <p:spPr>
          <a:xfrm flipV="1">
            <a:off x="2894888" y="3441938"/>
            <a:ext cx="1474997" cy="1804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6779" y="6481011"/>
            <a:ext cx="180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rec0 not used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3236" y="211318"/>
            <a:ext cx="62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rec1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773071" y="6328611"/>
            <a:ext cx="8075499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(rec2)</a:t>
            </a:r>
            <a:endParaRPr lang="en-US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2601427" y="6109088"/>
            <a:ext cx="166918" cy="219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190" idx="5"/>
          </p:cNvCxnSpPr>
          <p:nvPr/>
        </p:nvCxnSpPr>
        <p:spPr>
          <a:xfrm flipH="1" flipV="1">
            <a:off x="2894888" y="5961156"/>
            <a:ext cx="1775883" cy="36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199" idx="3"/>
          </p:cNvCxnSpPr>
          <p:nvPr/>
        </p:nvCxnSpPr>
        <p:spPr>
          <a:xfrm flipV="1">
            <a:off x="8675615" y="6049370"/>
            <a:ext cx="1599784" cy="27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10823451" y="6144883"/>
            <a:ext cx="12559" cy="18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49558" y="5493352"/>
            <a:ext cx="6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2079" y="3760927"/>
            <a:ext cx="10510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ACTIONGATESREW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09736" y="3336667"/>
            <a:ext cx="912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ACTIONGATESSECREW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065018" y="3304401"/>
            <a:ext cx="912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ACTIONGATESSECPUN</a:t>
            </a:r>
            <a:endParaRPr lang="en-US" sz="600" dirty="0"/>
          </a:p>
        </p:txBody>
      </p:sp>
      <p:sp>
        <p:nvSpPr>
          <p:cNvPr id="224" name="TextBox 223"/>
          <p:cNvSpPr txBox="1"/>
          <p:nvPr/>
        </p:nvSpPr>
        <p:spPr>
          <a:xfrm>
            <a:off x="4763839" y="3104169"/>
            <a:ext cx="11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ACTGEN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79635" y="854653"/>
            <a:ext cx="11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ACTREP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8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1142" y="389188"/>
            <a:ext cx="562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WTA without anti-</a:t>
            </a:r>
            <a:r>
              <a:rPr lang="en-US" sz="2800" dirty="0" err="1" smtClean="0"/>
              <a:t>Hebbian</a:t>
            </a:r>
            <a:r>
              <a:rPr lang="en-US" sz="2800" dirty="0" smtClean="0"/>
              <a:t> plasticity</a:t>
            </a:r>
            <a:endParaRPr lang="ru-RU" sz="2800" dirty="0"/>
          </a:p>
        </p:txBody>
      </p:sp>
      <p:sp>
        <p:nvSpPr>
          <p:cNvPr id="3" name="Овал 2"/>
          <p:cNvSpPr/>
          <p:nvPr/>
        </p:nvSpPr>
        <p:spPr>
          <a:xfrm>
            <a:off x="1736436" y="4193309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LWTA</a:t>
            </a:r>
            <a:endParaRPr lang="ru-RU" sz="2000" dirty="0"/>
          </a:p>
        </p:txBody>
      </p:sp>
      <p:sp>
        <p:nvSpPr>
          <p:cNvPr id="4" name="Овал 3"/>
          <p:cNvSpPr/>
          <p:nvPr/>
        </p:nvSpPr>
        <p:spPr>
          <a:xfrm>
            <a:off x="5029199" y="4271819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LWTA</a:t>
            </a:r>
            <a:endParaRPr lang="ru-RU" sz="2000" dirty="0"/>
          </a:p>
        </p:txBody>
      </p:sp>
      <p:sp>
        <p:nvSpPr>
          <p:cNvPr id="5" name="Овал 4"/>
          <p:cNvSpPr/>
          <p:nvPr/>
        </p:nvSpPr>
        <p:spPr>
          <a:xfrm>
            <a:off x="8446654" y="4271818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LWTA</a:t>
            </a:r>
            <a:endParaRPr lang="ru-RU" sz="2000" dirty="0"/>
          </a:p>
        </p:txBody>
      </p:sp>
      <p:sp>
        <p:nvSpPr>
          <p:cNvPr id="6" name="Овал 5"/>
          <p:cNvSpPr/>
          <p:nvPr/>
        </p:nvSpPr>
        <p:spPr>
          <a:xfrm>
            <a:off x="1988127" y="2817091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3" idx="0"/>
            <a:endCxn id="6" idx="4"/>
          </p:cNvCxnSpPr>
          <p:nvPr/>
        </p:nvCxnSpPr>
        <p:spPr>
          <a:xfrm flipH="1" flipV="1">
            <a:off x="2260600" y="3343564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290127" y="2895600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endCxn id="14" idx="4"/>
          </p:cNvCxnSpPr>
          <p:nvPr/>
        </p:nvCxnSpPr>
        <p:spPr>
          <a:xfrm flipH="1" flipV="1">
            <a:off x="5562600" y="3422073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8686800" y="2923309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16" idx="4"/>
          </p:cNvCxnSpPr>
          <p:nvPr/>
        </p:nvCxnSpPr>
        <p:spPr>
          <a:xfrm flipH="1" flipV="1">
            <a:off x="8959273" y="3449782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6"/>
            <a:endCxn id="14" idx="2"/>
          </p:cNvCxnSpPr>
          <p:nvPr/>
        </p:nvCxnSpPr>
        <p:spPr>
          <a:xfrm>
            <a:off x="2533072" y="3080328"/>
            <a:ext cx="2757055" cy="7850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4" idx="6"/>
            <a:endCxn id="16" idx="2"/>
          </p:cNvCxnSpPr>
          <p:nvPr/>
        </p:nvCxnSpPr>
        <p:spPr>
          <a:xfrm>
            <a:off x="5835072" y="3158837"/>
            <a:ext cx="2851728" cy="2770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038764" y="2064327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6340764" y="2142836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9737437" y="2170545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6" idx="6"/>
            <a:endCxn id="30" idx="2"/>
          </p:cNvCxnSpPr>
          <p:nvPr/>
        </p:nvCxnSpPr>
        <p:spPr>
          <a:xfrm flipV="1">
            <a:off x="2533072" y="2406073"/>
            <a:ext cx="3807692" cy="6742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6" idx="6"/>
            <a:endCxn id="31" idx="2"/>
          </p:cNvCxnSpPr>
          <p:nvPr/>
        </p:nvCxnSpPr>
        <p:spPr>
          <a:xfrm flipV="1">
            <a:off x="2533072" y="2433782"/>
            <a:ext cx="7204365" cy="64654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4" idx="1"/>
            <a:endCxn id="29" idx="5"/>
          </p:cNvCxnSpPr>
          <p:nvPr/>
        </p:nvCxnSpPr>
        <p:spPr>
          <a:xfrm flipH="1" flipV="1">
            <a:off x="3503904" y="2513700"/>
            <a:ext cx="1866028" cy="4590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4" idx="6"/>
            <a:endCxn id="31" idx="2"/>
          </p:cNvCxnSpPr>
          <p:nvPr/>
        </p:nvCxnSpPr>
        <p:spPr>
          <a:xfrm flipV="1">
            <a:off x="5835072" y="2433782"/>
            <a:ext cx="3902365" cy="7250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6" idx="2"/>
            <a:endCxn id="29" idx="5"/>
          </p:cNvCxnSpPr>
          <p:nvPr/>
        </p:nvCxnSpPr>
        <p:spPr>
          <a:xfrm flipH="1" flipV="1">
            <a:off x="3503904" y="2513700"/>
            <a:ext cx="5182896" cy="67284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6" idx="1"/>
            <a:endCxn id="30" idx="6"/>
          </p:cNvCxnSpPr>
          <p:nvPr/>
        </p:nvCxnSpPr>
        <p:spPr>
          <a:xfrm flipH="1" flipV="1">
            <a:off x="6885709" y="2406073"/>
            <a:ext cx="1880896" cy="59433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" idx="7"/>
            <a:endCxn id="29" idx="3"/>
          </p:cNvCxnSpPr>
          <p:nvPr/>
        </p:nvCxnSpPr>
        <p:spPr>
          <a:xfrm flipV="1">
            <a:off x="2737670" y="2513700"/>
            <a:ext cx="380899" cy="1840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" idx="7"/>
            <a:endCxn id="30" idx="3"/>
          </p:cNvCxnSpPr>
          <p:nvPr/>
        </p:nvCxnSpPr>
        <p:spPr>
          <a:xfrm flipV="1">
            <a:off x="6030433" y="2592209"/>
            <a:ext cx="390136" cy="1840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" idx="7"/>
            <a:endCxn id="31" idx="4"/>
          </p:cNvCxnSpPr>
          <p:nvPr/>
        </p:nvCxnSpPr>
        <p:spPr>
          <a:xfrm flipV="1">
            <a:off x="9447888" y="2697018"/>
            <a:ext cx="562022" cy="1735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9" idx="4"/>
            <a:endCxn id="3" idx="6"/>
          </p:cNvCxnSpPr>
          <p:nvPr/>
        </p:nvCxnSpPr>
        <p:spPr>
          <a:xfrm flipH="1">
            <a:off x="2909455" y="2590800"/>
            <a:ext cx="401782" cy="215207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30" idx="4"/>
            <a:endCxn id="4" idx="6"/>
          </p:cNvCxnSpPr>
          <p:nvPr/>
        </p:nvCxnSpPr>
        <p:spPr>
          <a:xfrm flipH="1">
            <a:off x="6202218" y="2669309"/>
            <a:ext cx="411019" cy="215207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1" idx="5"/>
            <a:endCxn id="5" idx="6"/>
          </p:cNvCxnSpPr>
          <p:nvPr/>
        </p:nvCxnSpPr>
        <p:spPr>
          <a:xfrm flipH="1">
            <a:off x="9619673" y="2619918"/>
            <a:ext cx="582904" cy="220146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" idx="0"/>
          </p:cNvCxnSpPr>
          <p:nvPr/>
        </p:nvCxnSpPr>
        <p:spPr>
          <a:xfrm flipV="1">
            <a:off x="2260600" y="790383"/>
            <a:ext cx="31173" cy="2026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14" idx="0"/>
          </p:cNvCxnSpPr>
          <p:nvPr/>
        </p:nvCxnSpPr>
        <p:spPr>
          <a:xfrm flipH="1" flipV="1">
            <a:off x="5474206" y="1158398"/>
            <a:ext cx="88394" cy="1737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6" idx="0"/>
          </p:cNvCxnSpPr>
          <p:nvPr/>
        </p:nvCxnSpPr>
        <p:spPr>
          <a:xfrm flipH="1" flipV="1">
            <a:off x="8785179" y="1019503"/>
            <a:ext cx="174094" cy="1903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3" idx="6"/>
          </p:cNvCxnSpPr>
          <p:nvPr/>
        </p:nvCxnSpPr>
        <p:spPr>
          <a:xfrm flipH="1">
            <a:off x="2909455" y="748145"/>
            <a:ext cx="7740073" cy="39947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5" idx="6"/>
          </p:cNvCxnSpPr>
          <p:nvPr/>
        </p:nvCxnSpPr>
        <p:spPr>
          <a:xfrm flipH="1">
            <a:off x="9619673" y="790383"/>
            <a:ext cx="1562342" cy="403099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4" idx="6"/>
          </p:cNvCxnSpPr>
          <p:nvPr/>
        </p:nvCxnSpPr>
        <p:spPr>
          <a:xfrm flipH="1">
            <a:off x="6202218" y="790383"/>
            <a:ext cx="4604326" cy="40310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3" idx="2"/>
          </p:cNvCxnSpPr>
          <p:nvPr/>
        </p:nvCxnSpPr>
        <p:spPr>
          <a:xfrm>
            <a:off x="582802" y="1019503"/>
            <a:ext cx="1153634" cy="372337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endCxn id="5" idx="2"/>
          </p:cNvCxnSpPr>
          <p:nvPr/>
        </p:nvCxnSpPr>
        <p:spPr>
          <a:xfrm>
            <a:off x="1219200" y="790383"/>
            <a:ext cx="7227454" cy="4030999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endCxn id="4" idx="2"/>
          </p:cNvCxnSpPr>
          <p:nvPr/>
        </p:nvCxnSpPr>
        <p:spPr>
          <a:xfrm>
            <a:off x="928011" y="1019503"/>
            <a:ext cx="4101188" cy="380188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2802" y="5695640"/>
            <a:ext cx="928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assumed that the internal punishment will come first and therefore the external evaluation will not take effect. Therefore, internal punishment does not depend on dopamine plasticity time.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16" idx="6"/>
          </p:cNvCxnSpPr>
          <p:nvPr/>
        </p:nvCxnSpPr>
        <p:spPr>
          <a:xfrm>
            <a:off x="9231745" y="3186546"/>
            <a:ext cx="2419017" cy="3710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2550" y="2909916"/>
            <a:ext cx="108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3709" y="1716505"/>
            <a:ext cx="124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ANTIHEBB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3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475" y="5779698"/>
            <a:ext cx="10981427" cy="56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ru-RU" dirty="0"/>
          </a:p>
        </p:txBody>
      </p:sp>
      <p:cxnSp>
        <p:nvCxnSpPr>
          <p:cNvPr id="9" name="Straight Connector 8"/>
          <p:cNvCxnSpPr>
            <a:endCxn id="77" idx="2"/>
          </p:cNvCxnSpPr>
          <p:nvPr/>
        </p:nvCxnSpPr>
        <p:spPr>
          <a:xfrm flipH="1" flipV="1">
            <a:off x="318201" y="4392824"/>
            <a:ext cx="29427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7" idx="6"/>
          </p:cNvCxnSpPr>
          <p:nvPr/>
        </p:nvCxnSpPr>
        <p:spPr>
          <a:xfrm flipH="1" flipV="1">
            <a:off x="1034540" y="4392824"/>
            <a:ext cx="1055936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9" idx="2"/>
          </p:cNvCxnSpPr>
          <p:nvPr/>
        </p:nvCxnSpPr>
        <p:spPr>
          <a:xfrm flipV="1">
            <a:off x="612474" y="4463204"/>
            <a:ext cx="1104999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9" idx="6"/>
          </p:cNvCxnSpPr>
          <p:nvPr/>
        </p:nvCxnSpPr>
        <p:spPr>
          <a:xfrm flipH="1" flipV="1">
            <a:off x="2433812" y="4463204"/>
            <a:ext cx="9160093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0" idx="2"/>
          </p:cNvCxnSpPr>
          <p:nvPr/>
        </p:nvCxnSpPr>
        <p:spPr>
          <a:xfrm flipV="1">
            <a:off x="612475" y="4357927"/>
            <a:ext cx="2950444" cy="142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0" idx="6"/>
          </p:cNvCxnSpPr>
          <p:nvPr/>
        </p:nvCxnSpPr>
        <p:spPr>
          <a:xfrm flipH="1" flipV="1">
            <a:off x="4279258" y="4357927"/>
            <a:ext cx="7314645" cy="142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32"/>
          <p:cNvSpPr/>
          <p:nvPr/>
        </p:nvSpPr>
        <p:spPr>
          <a:xfrm>
            <a:off x="318201" y="40707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78" name="TextBox 77"/>
          <p:cNvSpPr txBox="1"/>
          <p:nvPr/>
        </p:nvSpPr>
        <p:spPr>
          <a:xfrm>
            <a:off x="5671127" y="4802770"/>
            <a:ext cx="32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Possibly fully connected, with small (or negative) random initial resources and random delays.</a:t>
            </a:r>
            <a:endParaRPr lang="ru-RU" sz="1600" dirty="0"/>
          </a:p>
        </p:txBody>
      </p:sp>
      <p:sp>
        <p:nvSpPr>
          <p:cNvPr id="79" name="Oval 32"/>
          <p:cNvSpPr/>
          <p:nvPr/>
        </p:nvSpPr>
        <p:spPr>
          <a:xfrm>
            <a:off x="1717473" y="414113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0" name="Oval 32"/>
          <p:cNvSpPr/>
          <p:nvPr/>
        </p:nvSpPr>
        <p:spPr>
          <a:xfrm>
            <a:off x="3562919" y="403585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1" name="Oval 32"/>
          <p:cNvSpPr/>
          <p:nvPr/>
        </p:nvSpPr>
        <p:spPr>
          <a:xfrm>
            <a:off x="251722" y="273482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82" name="Oval 32"/>
          <p:cNvSpPr/>
          <p:nvPr/>
        </p:nvSpPr>
        <p:spPr>
          <a:xfrm>
            <a:off x="1922423" y="274737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83" name="Oval 32"/>
          <p:cNvSpPr/>
          <p:nvPr/>
        </p:nvSpPr>
        <p:spPr>
          <a:xfrm>
            <a:off x="3477194" y="269992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cxnSp>
        <p:nvCxnSpPr>
          <p:cNvPr id="26" name="Прямая со стрелкой 25"/>
          <p:cNvCxnSpPr>
            <a:stCxn id="82" idx="6"/>
            <a:endCxn id="83" idx="2"/>
          </p:cNvCxnSpPr>
          <p:nvPr/>
        </p:nvCxnSpPr>
        <p:spPr>
          <a:xfrm flipV="1">
            <a:off x="2638762" y="3021996"/>
            <a:ext cx="838432" cy="474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2" idx="2"/>
            <a:endCxn id="81" idx="6"/>
          </p:cNvCxnSpPr>
          <p:nvPr/>
        </p:nvCxnSpPr>
        <p:spPr>
          <a:xfrm flipH="1" flipV="1">
            <a:off x="968061" y="3056893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7"/>
          <p:cNvCxnSpPr/>
          <p:nvPr/>
        </p:nvCxnSpPr>
        <p:spPr>
          <a:xfrm flipH="1" flipV="1">
            <a:off x="609892" y="3397435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7"/>
          <p:cNvCxnSpPr>
            <a:stCxn id="133" idx="2"/>
            <a:endCxn id="140" idx="1"/>
          </p:cNvCxnSpPr>
          <p:nvPr/>
        </p:nvCxnSpPr>
        <p:spPr>
          <a:xfrm>
            <a:off x="1273848" y="506125"/>
            <a:ext cx="525330" cy="797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47"/>
          <p:cNvCxnSpPr>
            <a:stCxn id="133" idx="3"/>
            <a:endCxn id="179" idx="1"/>
          </p:cNvCxnSpPr>
          <p:nvPr/>
        </p:nvCxnSpPr>
        <p:spPr>
          <a:xfrm>
            <a:off x="1838695" y="321459"/>
            <a:ext cx="2745528" cy="1027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09000" y="136793"/>
            <a:ext cx="112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</a:t>
            </a:r>
            <a:endParaRPr lang="ru-RU" dirty="0"/>
          </a:p>
        </p:txBody>
      </p:sp>
      <p:sp>
        <p:nvSpPr>
          <p:cNvPr id="140" name="Oval 32"/>
          <p:cNvSpPr/>
          <p:nvPr/>
        </p:nvSpPr>
        <p:spPr>
          <a:xfrm>
            <a:off x="1694273" y="120888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44" name="Straight Arrow Connector 31"/>
          <p:cNvCxnSpPr>
            <a:stCxn id="140" idx="3"/>
            <a:endCxn id="77" idx="7"/>
          </p:cNvCxnSpPr>
          <p:nvPr/>
        </p:nvCxnSpPr>
        <p:spPr>
          <a:xfrm flipH="1">
            <a:off x="929635" y="1758691"/>
            <a:ext cx="869543" cy="24063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32"/>
          <p:cNvSpPr/>
          <p:nvPr/>
        </p:nvSpPr>
        <p:spPr>
          <a:xfrm>
            <a:off x="3268645" y="1317688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78" name="Straight Arrow Connector 31"/>
          <p:cNvCxnSpPr>
            <a:stCxn id="176" idx="3"/>
            <a:endCxn id="79" idx="7"/>
          </p:cNvCxnSpPr>
          <p:nvPr/>
        </p:nvCxnSpPr>
        <p:spPr>
          <a:xfrm flipH="1">
            <a:off x="2328907" y="1867497"/>
            <a:ext cx="1044643" cy="236796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32"/>
          <p:cNvSpPr/>
          <p:nvPr/>
        </p:nvSpPr>
        <p:spPr>
          <a:xfrm>
            <a:off x="4479318" y="12541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81" name="Straight Arrow Connector 31"/>
          <p:cNvCxnSpPr>
            <a:stCxn id="179" idx="4"/>
            <a:endCxn id="80" idx="7"/>
          </p:cNvCxnSpPr>
          <p:nvPr/>
        </p:nvCxnSpPr>
        <p:spPr>
          <a:xfrm flipH="1">
            <a:off x="4174353" y="1898294"/>
            <a:ext cx="663135" cy="22318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47"/>
          <p:cNvCxnSpPr>
            <a:stCxn id="133" idx="3"/>
            <a:endCxn id="176" idx="1"/>
          </p:cNvCxnSpPr>
          <p:nvPr/>
        </p:nvCxnSpPr>
        <p:spPr>
          <a:xfrm>
            <a:off x="1838695" y="321459"/>
            <a:ext cx="1534855" cy="109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47"/>
          <p:cNvCxnSpPr>
            <a:stCxn id="79" idx="0"/>
            <a:endCxn id="82" idx="4"/>
          </p:cNvCxnSpPr>
          <p:nvPr/>
        </p:nvCxnSpPr>
        <p:spPr>
          <a:xfrm flipV="1">
            <a:off x="2075643" y="3391520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47"/>
          <p:cNvCxnSpPr>
            <a:stCxn id="80" idx="0"/>
            <a:endCxn id="83" idx="4"/>
          </p:cNvCxnSpPr>
          <p:nvPr/>
        </p:nvCxnSpPr>
        <p:spPr>
          <a:xfrm flipH="1" flipV="1">
            <a:off x="3835364" y="3344066"/>
            <a:ext cx="85725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81" idx="7"/>
            <a:endCxn id="176" idx="2"/>
          </p:cNvCxnSpPr>
          <p:nvPr/>
        </p:nvCxnSpPr>
        <p:spPr>
          <a:xfrm flipV="1">
            <a:off x="863156" y="1639759"/>
            <a:ext cx="2405489" cy="11893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1" idx="7"/>
            <a:endCxn id="179" idx="3"/>
          </p:cNvCxnSpPr>
          <p:nvPr/>
        </p:nvCxnSpPr>
        <p:spPr>
          <a:xfrm flipV="1">
            <a:off x="863156" y="1803962"/>
            <a:ext cx="3721067" cy="10251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2" idx="1"/>
            <a:endCxn id="140" idx="5"/>
          </p:cNvCxnSpPr>
          <p:nvPr/>
        </p:nvCxnSpPr>
        <p:spPr>
          <a:xfrm flipV="1">
            <a:off x="2027328" y="1758691"/>
            <a:ext cx="278379" cy="10830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2" idx="7"/>
            <a:endCxn id="179" idx="3"/>
          </p:cNvCxnSpPr>
          <p:nvPr/>
        </p:nvCxnSpPr>
        <p:spPr>
          <a:xfrm flipV="1">
            <a:off x="2533857" y="1803962"/>
            <a:ext cx="2050366" cy="10377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3" idx="1"/>
            <a:endCxn id="140" idx="5"/>
          </p:cNvCxnSpPr>
          <p:nvPr/>
        </p:nvCxnSpPr>
        <p:spPr>
          <a:xfrm flipH="1" flipV="1">
            <a:off x="2305707" y="1758691"/>
            <a:ext cx="1276392" cy="10355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3" idx="1"/>
            <a:endCxn id="176" idx="5"/>
          </p:cNvCxnSpPr>
          <p:nvPr/>
        </p:nvCxnSpPr>
        <p:spPr>
          <a:xfrm flipV="1">
            <a:off x="3582099" y="1867497"/>
            <a:ext cx="297980" cy="9267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32"/>
          <p:cNvSpPr/>
          <p:nvPr/>
        </p:nvSpPr>
        <p:spPr>
          <a:xfrm>
            <a:off x="5353788" y="181386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</a:t>
            </a:r>
            <a:endParaRPr lang="ru-RU" sz="2000" dirty="0"/>
          </a:p>
        </p:txBody>
      </p:sp>
      <p:cxnSp>
        <p:nvCxnSpPr>
          <p:cNvPr id="90" name="Straight Arrow Connector 47"/>
          <p:cNvCxnSpPr>
            <a:endCxn id="89" idx="2"/>
          </p:cNvCxnSpPr>
          <p:nvPr/>
        </p:nvCxnSpPr>
        <p:spPr>
          <a:xfrm flipV="1">
            <a:off x="609892" y="2135932"/>
            <a:ext cx="4743896" cy="617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7"/>
          <p:cNvCxnSpPr>
            <a:stCxn id="82" idx="0"/>
            <a:endCxn id="89" idx="2"/>
          </p:cNvCxnSpPr>
          <p:nvPr/>
        </p:nvCxnSpPr>
        <p:spPr>
          <a:xfrm flipV="1">
            <a:off x="2280593" y="2135932"/>
            <a:ext cx="3073195" cy="61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47"/>
          <p:cNvCxnSpPr>
            <a:endCxn id="89" idx="2"/>
          </p:cNvCxnSpPr>
          <p:nvPr/>
        </p:nvCxnSpPr>
        <p:spPr>
          <a:xfrm flipV="1">
            <a:off x="3834733" y="2135932"/>
            <a:ext cx="1519055" cy="563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2"/>
          <p:cNvSpPr/>
          <p:nvPr/>
        </p:nvSpPr>
        <p:spPr>
          <a:xfrm>
            <a:off x="5477530" y="22987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SECREW</a:t>
            </a:r>
            <a:endParaRPr lang="ru-RU" sz="700" dirty="0"/>
          </a:p>
        </p:txBody>
      </p:sp>
      <p:cxnSp>
        <p:nvCxnSpPr>
          <p:cNvPr id="113" name="Straight Arrow Connector 47"/>
          <p:cNvCxnSpPr>
            <a:stCxn id="89" idx="1"/>
            <a:endCxn id="112" idx="2"/>
          </p:cNvCxnSpPr>
          <p:nvPr/>
        </p:nvCxnSpPr>
        <p:spPr>
          <a:xfrm flipV="1">
            <a:off x="5458693" y="551947"/>
            <a:ext cx="18837" cy="1356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89" idx="0"/>
            <a:endCxn id="112" idx="4"/>
          </p:cNvCxnSpPr>
          <p:nvPr/>
        </p:nvCxnSpPr>
        <p:spPr>
          <a:xfrm flipV="1">
            <a:off x="5711958" y="874017"/>
            <a:ext cx="123742" cy="939844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32"/>
          <p:cNvSpPr/>
          <p:nvPr/>
        </p:nvSpPr>
        <p:spPr>
          <a:xfrm>
            <a:off x="6034430" y="401540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143" name="Oval 32"/>
          <p:cNvSpPr/>
          <p:nvPr/>
        </p:nvSpPr>
        <p:spPr>
          <a:xfrm>
            <a:off x="7433702" y="408578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145" name="Oval 32"/>
          <p:cNvSpPr/>
          <p:nvPr/>
        </p:nvSpPr>
        <p:spPr>
          <a:xfrm>
            <a:off x="9279148" y="3980504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147" name="Oval 32"/>
          <p:cNvSpPr/>
          <p:nvPr/>
        </p:nvSpPr>
        <p:spPr>
          <a:xfrm>
            <a:off x="5967951" y="2679470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148" name="Oval 32"/>
          <p:cNvSpPr/>
          <p:nvPr/>
        </p:nvSpPr>
        <p:spPr>
          <a:xfrm>
            <a:off x="7638652" y="2692027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sp>
        <p:nvSpPr>
          <p:cNvPr id="150" name="Oval 32"/>
          <p:cNvSpPr/>
          <p:nvPr/>
        </p:nvSpPr>
        <p:spPr>
          <a:xfrm>
            <a:off x="9193423" y="264457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WTA</a:t>
            </a:r>
            <a:endParaRPr lang="ru-RU" sz="1200" dirty="0"/>
          </a:p>
        </p:txBody>
      </p:sp>
      <p:cxnSp>
        <p:nvCxnSpPr>
          <p:cNvPr id="151" name="Прямая со стрелкой 150"/>
          <p:cNvCxnSpPr>
            <a:stCxn id="148" idx="6"/>
            <a:endCxn id="150" idx="2"/>
          </p:cNvCxnSpPr>
          <p:nvPr/>
        </p:nvCxnSpPr>
        <p:spPr>
          <a:xfrm flipV="1">
            <a:off x="8354991" y="2966644"/>
            <a:ext cx="838432" cy="474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48" idx="2"/>
            <a:endCxn id="147" idx="6"/>
          </p:cNvCxnSpPr>
          <p:nvPr/>
        </p:nvCxnSpPr>
        <p:spPr>
          <a:xfrm flipH="1" flipV="1">
            <a:off x="6684290" y="3001541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47"/>
          <p:cNvCxnSpPr/>
          <p:nvPr/>
        </p:nvCxnSpPr>
        <p:spPr>
          <a:xfrm flipH="1" flipV="1">
            <a:off x="6326121" y="3342083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47"/>
          <p:cNvCxnSpPr>
            <a:stCxn id="112" idx="5"/>
            <a:endCxn id="157" idx="1"/>
          </p:cNvCxnSpPr>
          <p:nvPr/>
        </p:nvCxnSpPr>
        <p:spPr>
          <a:xfrm>
            <a:off x="6088964" y="779685"/>
            <a:ext cx="1426443" cy="468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47"/>
          <p:cNvCxnSpPr>
            <a:stCxn id="112" idx="7"/>
            <a:endCxn id="161" idx="1"/>
          </p:cNvCxnSpPr>
          <p:nvPr/>
        </p:nvCxnSpPr>
        <p:spPr>
          <a:xfrm>
            <a:off x="6088964" y="324208"/>
            <a:ext cx="4211488" cy="968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32"/>
          <p:cNvSpPr/>
          <p:nvPr/>
        </p:nvSpPr>
        <p:spPr>
          <a:xfrm>
            <a:off x="7410502" y="1153530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58" name="Straight Arrow Connector 31"/>
          <p:cNvCxnSpPr>
            <a:stCxn id="157" idx="3"/>
            <a:endCxn id="142" idx="7"/>
          </p:cNvCxnSpPr>
          <p:nvPr/>
        </p:nvCxnSpPr>
        <p:spPr>
          <a:xfrm flipH="1">
            <a:off x="6645864" y="1703339"/>
            <a:ext cx="869543" cy="24063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32"/>
          <p:cNvSpPr/>
          <p:nvPr/>
        </p:nvSpPr>
        <p:spPr>
          <a:xfrm>
            <a:off x="8984874" y="126233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60" name="Straight Arrow Connector 31"/>
          <p:cNvCxnSpPr>
            <a:stCxn id="159" idx="3"/>
            <a:endCxn id="143" idx="7"/>
          </p:cNvCxnSpPr>
          <p:nvPr/>
        </p:nvCxnSpPr>
        <p:spPr>
          <a:xfrm flipH="1">
            <a:off x="8045136" y="1812145"/>
            <a:ext cx="1044643" cy="236796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32"/>
          <p:cNvSpPr/>
          <p:nvPr/>
        </p:nvSpPr>
        <p:spPr>
          <a:xfrm>
            <a:off x="10195547" y="119880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GATE</a:t>
            </a:r>
            <a:endParaRPr lang="ru-RU" sz="1100" dirty="0"/>
          </a:p>
        </p:txBody>
      </p:sp>
      <p:cxnSp>
        <p:nvCxnSpPr>
          <p:cNvPr id="162" name="Straight Arrow Connector 31"/>
          <p:cNvCxnSpPr>
            <a:stCxn id="161" idx="4"/>
            <a:endCxn id="145" idx="7"/>
          </p:cNvCxnSpPr>
          <p:nvPr/>
        </p:nvCxnSpPr>
        <p:spPr>
          <a:xfrm flipH="1">
            <a:off x="9890582" y="1842942"/>
            <a:ext cx="663135" cy="22318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7"/>
          <p:cNvCxnSpPr>
            <a:stCxn id="112" idx="6"/>
            <a:endCxn id="159" idx="1"/>
          </p:cNvCxnSpPr>
          <p:nvPr/>
        </p:nvCxnSpPr>
        <p:spPr>
          <a:xfrm>
            <a:off x="6193869" y="551947"/>
            <a:ext cx="2895910" cy="804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47"/>
          <p:cNvCxnSpPr>
            <a:stCxn id="143" idx="0"/>
            <a:endCxn id="148" idx="4"/>
          </p:cNvCxnSpPr>
          <p:nvPr/>
        </p:nvCxnSpPr>
        <p:spPr>
          <a:xfrm flipV="1">
            <a:off x="7791872" y="3336168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47"/>
          <p:cNvCxnSpPr>
            <a:stCxn id="145" idx="0"/>
            <a:endCxn id="150" idx="4"/>
          </p:cNvCxnSpPr>
          <p:nvPr/>
        </p:nvCxnSpPr>
        <p:spPr>
          <a:xfrm flipH="1" flipV="1">
            <a:off x="9551593" y="3288714"/>
            <a:ext cx="85725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147" idx="7"/>
            <a:endCxn id="159" idx="2"/>
          </p:cNvCxnSpPr>
          <p:nvPr/>
        </p:nvCxnSpPr>
        <p:spPr>
          <a:xfrm flipV="1">
            <a:off x="6579385" y="1584407"/>
            <a:ext cx="2405489" cy="11893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47" idx="7"/>
            <a:endCxn id="161" idx="3"/>
          </p:cNvCxnSpPr>
          <p:nvPr/>
        </p:nvCxnSpPr>
        <p:spPr>
          <a:xfrm flipV="1">
            <a:off x="6579385" y="1748610"/>
            <a:ext cx="3721067" cy="10251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48" idx="1"/>
            <a:endCxn id="157" idx="5"/>
          </p:cNvCxnSpPr>
          <p:nvPr/>
        </p:nvCxnSpPr>
        <p:spPr>
          <a:xfrm flipV="1">
            <a:off x="7743557" y="1703339"/>
            <a:ext cx="278379" cy="10830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48" idx="7"/>
            <a:endCxn id="161" idx="3"/>
          </p:cNvCxnSpPr>
          <p:nvPr/>
        </p:nvCxnSpPr>
        <p:spPr>
          <a:xfrm flipV="1">
            <a:off x="8250086" y="1748610"/>
            <a:ext cx="2050366" cy="10377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50" idx="1"/>
            <a:endCxn id="157" idx="5"/>
          </p:cNvCxnSpPr>
          <p:nvPr/>
        </p:nvCxnSpPr>
        <p:spPr>
          <a:xfrm flipH="1" flipV="1">
            <a:off x="8021936" y="1703339"/>
            <a:ext cx="1276392" cy="10355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150" idx="1"/>
            <a:endCxn id="159" idx="5"/>
          </p:cNvCxnSpPr>
          <p:nvPr/>
        </p:nvCxnSpPr>
        <p:spPr>
          <a:xfrm flipV="1">
            <a:off x="9298328" y="1812145"/>
            <a:ext cx="297980" cy="9267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32"/>
          <p:cNvSpPr/>
          <p:nvPr/>
        </p:nvSpPr>
        <p:spPr>
          <a:xfrm>
            <a:off x="11070017" y="175850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OR</a:t>
            </a:r>
            <a:endParaRPr lang="ru-RU" sz="2000" dirty="0"/>
          </a:p>
        </p:txBody>
      </p:sp>
      <p:cxnSp>
        <p:nvCxnSpPr>
          <p:cNvPr id="173" name="Straight Arrow Connector 47"/>
          <p:cNvCxnSpPr>
            <a:endCxn id="172" idx="2"/>
          </p:cNvCxnSpPr>
          <p:nvPr/>
        </p:nvCxnSpPr>
        <p:spPr>
          <a:xfrm flipV="1">
            <a:off x="6326121" y="2080580"/>
            <a:ext cx="4743896" cy="617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47"/>
          <p:cNvCxnSpPr>
            <a:stCxn id="148" idx="0"/>
            <a:endCxn id="172" idx="2"/>
          </p:cNvCxnSpPr>
          <p:nvPr/>
        </p:nvCxnSpPr>
        <p:spPr>
          <a:xfrm flipV="1">
            <a:off x="7996822" y="2080580"/>
            <a:ext cx="3073195" cy="61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47"/>
          <p:cNvCxnSpPr>
            <a:endCxn id="172" idx="2"/>
          </p:cNvCxnSpPr>
          <p:nvPr/>
        </p:nvCxnSpPr>
        <p:spPr>
          <a:xfrm flipV="1">
            <a:off x="9550962" y="2080580"/>
            <a:ext cx="1519055" cy="563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32"/>
          <p:cNvSpPr/>
          <p:nvPr/>
        </p:nvSpPr>
        <p:spPr>
          <a:xfrm>
            <a:off x="10877563" y="15605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SECREW</a:t>
            </a:r>
            <a:endParaRPr lang="ru-RU" sz="700" dirty="0"/>
          </a:p>
        </p:txBody>
      </p:sp>
      <p:cxnSp>
        <p:nvCxnSpPr>
          <p:cNvPr id="180" name="Straight Arrow Connector 47"/>
          <p:cNvCxnSpPr>
            <a:stCxn id="172" idx="1"/>
            <a:endCxn id="177" idx="2"/>
          </p:cNvCxnSpPr>
          <p:nvPr/>
        </p:nvCxnSpPr>
        <p:spPr>
          <a:xfrm flipH="1" flipV="1">
            <a:off x="10877563" y="478123"/>
            <a:ext cx="297359" cy="137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72" idx="0"/>
            <a:endCxn id="177" idx="4"/>
          </p:cNvCxnSpPr>
          <p:nvPr/>
        </p:nvCxnSpPr>
        <p:spPr>
          <a:xfrm flipH="1" flipV="1">
            <a:off x="11235733" y="800193"/>
            <a:ext cx="192454" cy="958316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1446076" y="2326420"/>
            <a:ext cx="432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…</a:t>
            </a:r>
            <a:endParaRPr lang="ru-RU" sz="6000" b="1" dirty="0"/>
          </a:p>
        </p:txBody>
      </p:sp>
      <p:cxnSp>
        <p:nvCxnSpPr>
          <p:cNvPr id="190" name="Straight Connector 8"/>
          <p:cNvCxnSpPr>
            <a:endCxn id="142" idx="2"/>
          </p:cNvCxnSpPr>
          <p:nvPr/>
        </p:nvCxnSpPr>
        <p:spPr>
          <a:xfrm flipV="1">
            <a:off x="609891" y="4337472"/>
            <a:ext cx="5424539" cy="139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8"/>
          <p:cNvCxnSpPr>
            <a:endCxn id="143" idx="2"/>
          </p:cNvCxnSpPr>
          <p:nvPr/>
        </p:nvCxnSpPr>
        <p:spPr>
          <a:xfrm flipV="1">
            <a:off x="609892" y="4407852"/>
            <a:ext cx="6823810" cy="134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8"/>
          <p:cNvCxnSpPr>
            <a:endCxn id="145" idx="2"/>
          </p:cNvCxnSpPr>
          <p:nvPr/>
        </p:nvCxnSpPr>
        <p:spPr>
          <a:xfrm flipV="1">
            <a:off x="609889" y="4302575"/>
            <a:ext cx="8669259" cy="145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8"/>
          <p:cNvCxnSpPr>
            <a:endCxn id="142" idx="6"/>
          </p:cNvCxnSpPr>
          <p:nvPr/>
        </p:nvCxnSpPr>
        <p:spPr>
          <a:xfrm flipH="1" flipV="1">
            <a:off x="6750769" y="4337472"/>
            <a:ext cx="4801160" cy="143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8"/>
          <p:cNvCxnSpPr>
            <a:endCxn id="143" idx="6"/>
          </p:cNvCxnSpPr>
          <p:nvPr/>
        </p:nvCxnSpPr>
        <p:spPr>
          <a:xfrm flipH="1" flipV="1">
            <a:off x="8150041" y="4407852"/>
            <a:ext cx="3443862" cy="135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8"/>
          <p:cNvCxnSpPr>
            <a:endCxn id="145" idx="6"/>
          </p:cNvCxnSpPr>
          <p:nvPr/>
        </p:nvCxnSpPr>
        <p:spPr>
          <a:xfrm flipH="1" flipV="1">
            <a:off x="9995487" y="4302575"/>
            <a:ext cx="1598416" cy="146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/>
          <p:cNvCxnSpPr>
            <a:stCxn id="89" idx="7"/>
            <a:endCxn id="177" idx="3"/>
          </p:cNvCxnSpPr>
          <p:nvPr/>
        </p:nvCxnSpPr>
        <p:spPr>
          <a:xfrm flipV="1">
            <a:off x="5965222" y="705861"/>
            <a:ext cx="5017246" cy="12023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/>
          <p:cNvCxnSpPr>
            <a:stCxn id="89" idx="7"/>
          </p:cNvCxnSpPr>
          <p:nvPr/>
        </p:nvCxnSpPr>
        <p:spPr>
          <a:xfrm flipV="1">
            <a:off x="5965222" y="1095485"/>
            <a:ext cx="6075982" cy="8127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72" idx="7"/>
          </p:cNvCxnSpPr>
          <p:nvPr/>
        </p:nvCxnSpPr>
        <p:spPr>
          <a:xfrm flipV="1">
            <a:off x="11681451" y="1610173"/>
            <a:ext cx="359753" cy="24266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47"/>
          <p:cNvCxnSpPr>
            <a:stCxn id="177" idx="5"/>
          </p:cNvCxnSpPr>
          <p:nvPr/>
        </p:nvCxnSpPr>
        <p:spPr>
          <a:xfrm>
            <a:off x="11488997" y="705861"/>
            <a:ext cx="254848" cy="264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47"/>
          <p:cNvCxnSpPr/>
          <p:nvPr/>
        </p:nvCxnSpPr>
        <p:spPr>
          <a:xfrm>
            <a:off x="11593902" y="496595"/>
            <a:ext cx="219683" cy="233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47"/>
          <p:cNvCxnSpPr>
            <a:stCxn id="177" idx="5"/>
          </p:cNvCxnSpPr>
          <p:nvPr/>
        </p:nvCxnSpPr>
        <p:spPr>
          <a:xfrm>
            <a:off x="11488997" y="705861"/>
            <a:ext cx="324588" cy="116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133" idx="3"/>
            <a:endCxn id="112" idx="2"/>
          </p:cNvCxnSpPr>
          <p:nvPr/>
        </p:nvCxnSpPr>
        <p:spPr>
          <a:xfrm>
            <a:off x="1838695" y="321459"/>
            <a:ext cx="3638835" cy="2304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112" idx="6"/>
            <a:endCxn id="177" idx="2"/>
          </p:cNvCxnSpPr>
          <p:nvPr/>
        </p:nvCxnSpPr>
        <p:spPr>
          <a:xfrm flipV="1">
            <a:off x="6193869" y="478123"/>
            <a:ext cx="4683694" cy="738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177" idx="6"/>
          </p:cNvCxnSpPr>
          <p:nvPr/>
        </p:nvCxnSpPr>
        <p:spPr>
          <a:xfrm flipV="1">
            <a:off x="11593902" y="441243"/>
            <a:ext cx="447302" cy="368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3066" y="6461108"/>
            <a:ext cx="548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Multilevel event prediction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300452" y="3192029"/>
            <a:ext cx="175526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Output – SECREW or V.</a:t>
            </a:r>
          </a:p>
          <a:p>
            <a:r>
              <a:rPr lang="en-US" sz="1050" dirty="0" smtClean="0"/>
              <a:t>SECREW indicates reaching new level and is used in multi-level event prediction.</a:t>
            </a:r>
          </a:p>
          <a:p>
            <a:r>
              <a:rPr lang="en-US" sz="1050" dirty="0" smtClean="0"/>
              <a:t>V indicates being in the highest state (only highest active V should be taken into account). It is used as input for </a:t>
            </a:r>
            <a:r>
              <a:rPr lang="en-US" sz="1050" dirty="0" err="1" smtClean="0"/>
              <a:t>dynpos</a:t>
            </a:r>
            <a:r>
              <a:rPr lang="en-US" sz="1050" dirty="0" smtClean="0"/>
              <a:t>.</a:t>
            </a:r>
            <a:endParaRPr lang="ru-RU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251722" y="1343939"/>
            <a:ext cx="11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REWGATE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15407" y="156052"/>
            <a:ext cx="17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SECREWINT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2"/>
          <p:cNvSpPr/>
          <p:nvPr/>
        </p:nvSpPr>
        <p:spPr>
          <a:xfrm>
            <a:off x="1478492" y="5317612"/>
            <a:ext cx="716339" cy="6441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3" name="Oval 32"/>
          <p:cNvSpPr/>
          <p:nvPr/>
        </p:nvSpPr>
        <p:spPr>
          <a:xfrm>
            <a:off x="5335315" y="5545351"/>
            <a:ext cx="716339" cy="6441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5" name="Oval 32"/>
          <p:cNvSpPr/>
          <p:nvPr/>
        </p:nvSpPr>
        <p:spPr>
          <a:xfrm>
            <a:off x="5366908" y="3956697"/>
            <a:ext cx="716339" cy="644141"/>
          </a:xfrm>
          <a:prstGeom prst="ellips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6" name="Oval 32"/>
          <p:cNvSpPr/>
          <p:nvPr/>
        </p:nvSpPr>
        <p:spPr>
          <a:xfrm>
            <a:off x="4044752" y="395669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8" name="Прямая со стрелкой 7"/>
          <p:cNvCxnSpPr>
            <a:stCxn id="3" idx="0"/>
            <a:endCxn id="5" idx="4"/>
          </p:cNvCxnSpPr>
          <p:nvPr/>
        </p:nvCxnSpPr>
        <p:spPr>
          <a:xfrm flipV="1">
            <a:off x="5693485" y="4600838"/>
            <a:ext cx="31593" cy="944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1"/>
            <a:endCxn id="6" idx="5"/>
          </p:cNvCxnSpPr>
          <p:nvPr/>
        </p:nvCxnSpPr>
        <p:spPr>
          <a:xfrm flipH="1" flipV="1">
            <a:off x="4656186" y="4506505"/>
            <a:ext cx="784034" cy="1133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2"/>
            <a:endCxn id="6" idx="6"/>
          </p:cNvCxnSpPr>
          <p:nvPr/>
        </p:nvCxnSpPr>
        <p:spPr>
          <a:xfrm flipH="1" flipV="1">
            <a:off x="4761091" y="4278767"/>
            <a:ext cx="6058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1"/>
          </p:cNvCxnSpPr>
          <p:nvPr/>
        </p:nvCxnSpPr>
        <p:spPr>
          <a:xfrm flipH="1" flipV="1">
            <a:off x="2973077" y="1126919"/>
            <a:ext cx="1176580" cy="2924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2"/>
          <p:cNvSpPr/>
          <p:nvPr/>
        </p:nvSpPr>
        <p:spPr>
          <a:xfrm>
            <a:off x="6785896" y="395669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23" name="Прямая со стрелкой 22"/>
          <p:cNvCxnSpPr>
            <a:stCxn id="3" idx="7"/>
            <a:endCxn id="22" idx="3"/>
          </p:cNvCxnSpPr>
          <p:nvPr/>
        </p:nvCxnSpPr>
        <p:spPr>
          <a:xfrm flipV="1">
            <a:off x="5946749" y="4506505"/>
            <a:ext cx="944052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6"/>
            <a:endCxn id="22" idx="2"/>
          </p:cNvCxnSpPr>
          <p:nvPr/>
        </p:nvCxnSpPr>
        <p:spPr>
          <a:xfrm flipV="1">
            <a:off x="6083247" y="4278767"/>
            <a:ext cx="702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2" idx="7"/>
          </p:cNvCxnSpPr>
          <p:nvPr/>
        </p:nvCxnSpPr>
        <p:spPr>
          <a:xfrm flipV="1">
            <a:off x="7397330" y="1032587"/>
            <a:ext cx="2036304" cy="3018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2" idx="1"/>
            <a:endCxn id="5" idx="7"/>
          </p:cNvCxnSpPr>
          <p:nvPr/>
        </p:nvCxnSpPr>
        <p:spPr>
          <a:xfrm flipH="1">
            <a:off x="5978342" y="4051028"/>
            <a:ext cx="91245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2"/>
          <p:cNvSpPr/>
          <p:nvPr/>
        </p:nvSpPr>
        <p:spPr>
          <a:xfrm>
            <a:off x="1478493" y="3939326"/>
            <a:ext cx="716339" cy="644141"/>
          </a:xfrm>
          <a:prstGeom prst="ellips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MEM</a:t>
            </a:r>
            <a:endParaRPr lang="ru-RU" sz="1100" dirty="0"/>
          </a:p>
        </p:txBody>
      </p:sp>
      <p:sp>
        <p:nvSpPr>
          <p:cNvPr id="50" name="Oval 32"/>
          <p:cNvSpPr/>
          <p:nvPr/>
        </p:nvSpPr>
        <p:spPr>
          <a:xfrm>
            <a:off x="157353" y="393932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RIND</a:t>
            </a:r>
            <a:endParaRPr lang="ru-RU" sz="1200" dirty="0"/>
          </a:p>
        </p:txBody>
      </p:sp>
      <p:cxnSp>
        <p:nvCxnSpPr>
          <p:cNvPr id="51" name="Прямая со стрелкой 50"/>
          <p:cNvCxnSpPr>
            <a:stCxn id="49" idx="2"/>
            <a:endCxn id="50" idx="6"/>
          </p:cNvCxnSpPr>
          <p:nvPr/>
        </p:nvCxnSpPr>
        <p:spPr>
          <a:xfrm flipH="1" flipV="1">
            <a:off x="873692" y="4261396"/>
            <a:ext cx="6048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32"/>
          <p:cNvSpPr/>
          <p:nvPr/>
        </p:nvSpPr>
        <p:spPr>
          <a:xfrm>
            <a:off x="2897834" y="393932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PIND</a:t>
            </a:r>
            <a:endParaRPr lang="ru-RU" sz="1200" dirty="0"/>
          </a:p>
        </p:txBody>
      </p:sp>
      <p:cxnSp>
        <p:nvCxnSpPr>
          <p:cNvPr id="53" name="Прямая со стрелкой 52"/>
          <p:cNvCxnSpPr>
            <a:stCxn id="49" idx="6"/>
            <a:endCxn id="52" idx="2"/>
          </p:cNvCxnSpPr>
          <p:nvPr/>
        </p:nvCxnSpPr>
        <p:spPr>
          <a:xfrm flipV="1">
            <a:off x="2194832" y="4261396"/>
            <a:ext cx="7030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2" idx="1"/>
            <a:endCxn id="49" idx="7"/>
          </p:cNvCxnSpPr>
          <p:nvPr/>
        </p:nvCxnSpPr>
        <p:spPr>
          <a:xfrm flipH="1">
            <a:off x="2089927" y="4033657"/>
            <a:ext cx="9128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2" idx="0"/>
            <a:endCxn id="49" idx="4"/>
          </p:cNvCxnSpPr>
          <p:nvPr/>
        </p:nvCxnSpPr>
        <p:spPr>
          <a:xfrm flipV="1">
            <a:off x="1836662" y="4583467"/>
            <a:ext cx="1" cy="734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2" idx="1"/>
            <a:endCxn id="50" idx="5"/>
          </p:cNvCxnSpPr>
          <p:nvPr/>
        </p:nvCxnSpPr>
        <p:spPr>
          <a:xfrm flipH="1" flipV="1">
            <a:off x="768787" y="4489134"/>
            <a:ext cx="814610" cy="922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2" idx="7"/>
            <a:endCxn id="52" idx="3"/>
          </p:cNvCxnSpPr>
          <p:nvPr/>
        </p:nvCxnSpPr>
        <p:spPr>
          <a:xfrm flipV="1">
            <a:off x="2089926" y="4489134"/>
            <a:ext cx="912813" cy="922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50" idx="0"/>
          </p:cNvCxnSpPr>
          <p:nvPr/>
        </p:nvCxnSpPr>
        <p:spPr>
          <a:xfrm flipV="1">
            <a:off x="515523" y="1126919"/>
            <a:ext cx="1951025" cy="2812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52" idx="7"/>
          </p:cNvCxnSpPr>
          <p:nvPr/>
        </p:nvCxnSpPr>
        <p:spPr>
          <a:xfrm flipV="1">
            <a:off x="3509268" y="804849"/>
            <a:ext cx="5819461" cy="3228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" idx="6"/>
            <a:endCxn id="5" idx="3"/>
          </p:cNvCxnSpPr>
          <p:nvPr/>
        </p:nvCxnSpPr>
        <p:spPr>
          <a:xfrm flipV="1">
            <a:off x="2194831" y="4506506"/>
            <a:ext cx="3276982" cy="1133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" idx="6"/>
            <a:endCxn id="22" idx="3"/>
          </p:cNvCxnSpPr>
          <p:nvPr/>
        </p:nvCxnSpPr>
        <p:spPr>
          <a:xfrm flipV="1">
            <a:off x="2194831" y="4506505"/>
            <a:ext cx="4695970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32"/>
          <p:cNvSpPr/>
          <p:nvPr/>
        </p:nvSpPr>
        <p:spPr>
          <a:xfrm>
            <a:off x="9544783" y="5558738"/>
            <a:ext cx="716339" cy="6441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79" name="Oval 32"/>
          <p:cNvSpPr/>
          <p:nvPr/>
        </p:nvSpPr>
        <p:spPr>
          <a:xfrm>
            <a:off x="9576376" y="3970084"/>
            <a:ext cx="716339" cy="644141"/>
          </a:xfrm>
          <a:prstGeom prst="ellips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80" name="Oval 32"/>
          <p:cNvSpPr/>
          <p:nvPr/>
        </p:nvSpPr>
        <p:spPr>
          <a:xfrm>
            <a:off x="8254220" y="397008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81" name="Прямая со стрелкой 80"/>
          <p:cNvCxnSpPr>
            <a:stCxn id="78" idx="0"/>
            <a:endCxn id="79" idx="4"/>
          </p:cNvCxnSpPr>
          <p:nvPr/>
        </p:nvCxnSpPr>
        <p:spPr>
          <a:xfrm flipV="1">
            <a:off x="9902953" y="4614225"/>
            <a:ext cx="31593" cy="944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8" idx="1"/>
            <a:endCxn id="80" idx="5"/>
          </p:cNvCxnSpPr>
          <p:nvPr/>
        </p:nvCxnSpPr>
        <p:spPr>
          <a:xfrm flipH="1" flipV="1">
            <a:off x="8865654" y="4519892"/>
            <a:ext cx="784034" cy="1133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79" idx="2"/>
            <a:endCxn id="80" idx="6"/>
          </p:cNvCxnSpPr>
          <p:nvPr/>
        </p:nvCxnSpPr>
        <p:spPr>
          <a:xfrm flipH="1" flipV="1">
            <a:off x="8970559" y="4292154"/>
            <a:ext cx="6058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32"/>
          <p:cNvSpPr/>
          <p:nvPr/>
        </p:nvSpPr>
        <p:spPr>
          <a:xfrm>
            <a:off x="10995364" y="397008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85" name="Прямая со стрелкой 84"/>
          <p:cNvCxnSpPr>
            <a:stCxn id="78" idx="7"/>
            <a:endCxn id="84" idx="3"/>
          </p:cNvCxnSpPr>
          <p:nvPr/>
        </p:nvCxnSpPr>
        <p:spPr>
          <a:xfrm flipV="1">
            <a:off x="10156217" y="4519892"/>
            <a:ext cx="944052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79" idx="6"/>
            <a:endCxn id="84" idx="2"/>
          </p:cNvCxnSpPr>
          <p:nvPr/>
        </p:nvCxnSpPr>
        <p:spPr>
          <a:xfrm flipV="1">
            <a:off x="10292715" y="4292154"/>
            <a:ext cx="702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84" idx="1"/>
            <a:endCxn id="79" idx="7"/>
          </p:cNvCxnSpPr>
          <p:nvPr/>
        </p:nvCxnSpPr>
        <p:spPr>
          <a:xfrm flipH="1">
            <a:off x="10187810" y="4064415"/>
            <a:ext cx="91245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80" idx="1"/>
          </p:cNvCxnSpPr>
          <p:nvPr/>
        </p:nvCxnSpPr>
        <p:spPr>
          <a:xfrm flipH="1" flipV="1">
            <a:off x="3077982" y="899181"/>
            <a:ext cx="5281143" cy="3165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4" idx="0"/>
          </p:cNvCxnSpPr>
          <p:nvPr/>
        </p:nvCxnSpPr>
        <p:spPr>
          <a:xfrm flipH="1" flipV="1">
            <a:off x="9940163" y="1032587"/>
            <a:ext cx="1413371" cy="2937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2" idx="6"/>
            <a:endCxn id="79" idx="3"/>
          </p:cNvCxnSpPr>
          <p:nvPr/>
        </p:nvCxnSpPr>
        <p:spPr>
          <a:xfrm flipV="1">
            <a:off x="2194831" y="4519893"/>
            <a:ext cx="7486450" cy="1119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3" idx="6"/>
            <a:endCxn id="79" idx="3"/>
          </p:cNvCxnSpPr>
          <p:nvPr/>
        </p:nvCxnSpPr>
        <p:spPr>
          <a:xfrm flipV="1">
            <a:off x="6051654" y="4519893"/>
            <a:ext cx="3629627" cy="1347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endCxn id="84" idx="3"/>
          </p:cNvCxnSpPr>
          <p:nvPr/>
        </p:nvCxnSpPr>
        <p:spPr>
          <a:xfrm flipV="1">
            <a:off x="2012726" y="4519892"/>
            <a:ext cx="9087543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3" idx="6"/>
            <a:endCxn id="84" idx="3"/>
          </p:cNvCxnSpPr>
          <p:nvPr/>
        </p:nvCxnSpPr>
        <p:spPr>
          <a:xfrm flipV="1">
            <a:off x="6051654" y="4519892"/>
            <a:ext cx="5048615" cy="1347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83397" y="406400"/>
            <a:ext cx="131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REWARDS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9277326" y="345279"/>
            <a:ext cx="182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PUNISHMENTS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22805" y="6318585"/>
            <a:ext cx="890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 indicating being in a state (only the highest level node activity is taken into account.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63999" y="591066"/>
            <a:ext cx="268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 also can serve as output as normalized indicator of current state.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9122" y="4717149"/>
            <a:ext cx="101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SECREW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595434" y="3546258"/>
            <a:ext cx="101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SECPUN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77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32142</TotalTime>
  <Words>209</Words>
  <Application>Microsoft Office PowerPoint</Application>
  <PresentationFormat>Произвольный</PresentationFormat>
  <Paragraphs>73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Mike</cp:lastModifiedBy>
  <cp:revision>33</cp:revision>
  <dcterms:created xsi:type="dcterms:W3CDTF">2023-09-05T17:58:43Z</dcterms:created>
  <dcterms:modified xsi:type="dcterms:W3CDTF">2023-11-10T12:49:17Z</dcterms:modified>
</cp:coreProperties>
</file>