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5" r:id="rId4"/>
    <p:sldId id="27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56" autoAdjust="0"/>
  </p:normalViewPr>
  <p:slideViewPr>
    <p:cSldViewPr snapToGrid="0" snapToObjects="1">
      <p:cViewPr>
        <p:scale>
          <a:sx n="100" d="100"/>
          <a:sy n="100" d="100"/>
        </p:scale>
        <p:origin x="252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A08D9-D009-9A4A-9D30-B46134B36898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7A64-ED9A-B146-AB79-AA87ABAC86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8761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24D49-39A5-3243-8673-B9A9F2F5FF1C}" type="datetimeFigureOut">
              <a:rPr lang="en-US" smtClean="0"/>
              <a:pPr/>
              <a:t>6/28/2012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F2D26-37C6-564E-8ABF-2562565F3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3466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work through an example of</a:t>
            </a:r>
            <a:r>
              <a:rPr lang="en-US" baseline="0" dirty="0" smtClean="0"/>
              <a:t> the first one, this will also introduce the </a:t>
            </a:r>
            <a:r>
              <a:rPr lang="en-US" baseline="0" dirty="0" err="1" smtClean="0"/>
              <a:t>webload</a:t>
            </a:r>
            <a:r>
              <a:rPr lang="en-US" baseline="0" dirty="0" smtClean="0"/>
              <a:t> kit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F2D26-37C6-564E-8ABF-2562565F39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Go</a:t>
            </a:r>
            <a:r>
              <a:rPr lang="en-US" baseline="0" dirty="0" smtClean="0"/>
              <a:t> through directories</a:t>
            </a:r>
          </a:p>
          <a:p>
            <a:pPr>
              <a:buFontTx/>
              <a:buChar char="-"/>
            </a:pPr>
            <a:r>
              <a:rPr lang="en-US" baseline="0" dirty="0" smtClean="0"/>
              <a:t> How it’s pieced together: drawing of UC, UT and Agendas/Sessions</a:t>
            </a:r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F2D26-37C6-564E-8ABF-2562565F390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739588"/>
            <a:ext cx="8513762" cy="2729753"/>
          </a:xfrm>
        </p:spPr>
        <p:txBody>
          <a:bodyPr>
            <a:noAutofit/>
          </a:bodyPr>
          <a:lstStyle>
            <a:lvl1pPr algn="l">
              <a:lnSpc>
                <a:spcPts val="10800"/>
              </a:lnSpc>
              <a:defRPr sz="10000" b="1" spc="-250" baseline="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88" y="3505200"/>
            <a:ext cx="4683050" cy="134470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75294"/>
            <a:ext cx="1600200" cy="365125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BC76D475-AEFA-AF4A-904C-F365A43573F2}" type="datetime1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275294"/>
            <a:ext cx="5638800" cy="365125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Alan.Schroder@elasticpath.com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275294"/>
            <a:ext cx="6096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6EACDF53-CD3E-194E-A590-166AB7150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3" y="1227427"/>
            <a:ext cx="3657600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94096">
            <a:off x="4845353" y="975801"/>
            <a:ext cx="3496570" cy="4747249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3" y="1799793"/>
            <a:ext cx="3657600" cy="399140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09EA-EEDE-034A-A787-42B8B10F8D72}" type="datetime1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Alan.Schroder@elasticpath.com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DF53-CD3E-194E-A590-166AB7150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99B-C6BE-0F4E-A53C-171ADE3A35F1}" type="datetime1">
              <a:rPr lang="en-US" smtClean="0"/>
              <a:pPr/>
              <a:t>6/28/2012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Alan.Schroder@elasticpath.com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DF53-CD3E-194E-A590-166AB7150D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19004">
            <a:off x="2075968" y="741009"/>
            <a:ext cx="4914362" cy="3240064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 rot="21346724">
            <a:off x="436037" y="494284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3CD9-AA98-F741-B398-3A7BE9749835}" type="datetime1">
              <a:rPr lang="en-US" smtClean="0"/>
              <a:pPr/>
              <a:t>6/28/2012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Alan.Schroder@elasticpath.com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DF53-CD3E-194E-A590-166AB7150D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152337">
            <a:off x="4118577" y="735553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8CD0-A615-A847-BAE2-5EC75E358656}" type="datetime1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Alan.Schroder@elasticpath.com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DF53-CD3E-194E-A590-166AB7150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685801"/>
            <a:ext cx="757518" cy="5440680"/>
          </a:xfrm>
        </p:spPr>
        <p:txBody>
          <a:bodyPr vert="eaVert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685801"/>
            <a:ext cx="6561137" cy="5440680"/>
          </a:xfrm>
        </p:spPr>
        <p:txBody>
          <a:bodyPr vert="eaVert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8DBD1-82DF-1D4D-8819-F448CF76E693}" type="datetime1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Alan.Schroder@elasticpath.com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DF53-CD3E-194E-A590-166AB7150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2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BFFA-7B28-3E47-A28A-3791B1CF46C1}" type="datetime1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Alan.Schroder@elasticpath.com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DF53-CD3E-194E-A590-166AB7150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8355714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4428426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 rot="21263043">
            <a:off x="5231118" y="261015"/>
            <a:ext cx="3433660" cy="4204035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2057400"/>
            <a:ext cx="3863788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6" y="2057400"/>
            <a:ext cx="3867912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0437-3BBD-C34B-AA6C-DE571BC458B2}" type="datetime1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Alan.Schroder@elasticpath.com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DF53-CD3E-194E-A590-166AB7150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45" y="1546412"/>
            <a:ext cx="3867912" cy="46495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313" y="1545018"/>
            <a:ext cx="3867912" cy="466344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313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1DED-D8BA-C14C-A1FF-344BF7834A45}" type="datetime1">
              <a:rPr lang="en-US" smtClean="0"/>
              <a:pPr/>
              <a:t>6/28/2012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Alan.Schroder@elasticpath.com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DF53-CD3E-194E-A590-166AB7150D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0EEA-E77D-E54C-AD88-4C9AF24C1FF9}" type="datetime1">
              <a:rPr lang="en-US" smtClean="0"/>
              <a:pPr/>
              <a:t>6/28/2012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Alan.Schroder@elasticpath.com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DF53-CD3E-194E-A590-166AB7150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ED10-65D8-BF47-AAC7-4BB411D80E68}" type="datetime1">
              <a:rPr lang="en-US" smtClean="0"/>
              <a:pPr/>
              <a:t>6/28/2012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Alan.Schroder@elasticpath.com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DF53-CD3E-194E-A590-166AB7150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720103"/>
            <a:ext cx="3657600" cy="116205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650" y="658906"/>
            <a:ext cx="3819338" cy="546725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5" y="2877671"/>
            <a:ext cx="3657600" cy="233978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0218-2085-C54E-A299-3FB0F0A8EA05}" type="datetime1">
              <a:rPr lang="en-US" smtClean="0"/>
              <a:pPr/>
              <a:t>6/28/2012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Alan.Schroder@elasticpath.com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CDF53-CD3E-194E-A590-166AB7150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358" y="2044700"/>
            <a:ext cx="7167284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752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D86BD2B-0A3C-E944-B6B2-C8299147CB9E}" type="datetime1">
              <a:rPr lang="en-US" smtClean="0"/>
              <a:pPr/>
              <a:t>6/28/2012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318" y="6275294"/>
            <a:ext cx="5643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Alan.Schroder@elasticpath.com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27529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6EACDF53-CD3E-194E-A590-166AB7150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2693147"/>
            <a:ext cx="8685212" cy="1891553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sz="8000" dirty="0" smtClean="0"/>
              <a:t>Performance FAQ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 </a:t>
            </a:r>
            <a:r>
              <a:rPr lang="en-US" sz="4800" dirty="0" smtClean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</a:rPr>
              <a:t>from a QA Perspective</a:t>
            </a:r>
            <a:endParaRPr lang="en-US" sz="4800" dirty="0">
              <a:gradFill flip="none" rotWithShape="1">
                <a:gsLst>
                  <a:gs pos="0">
                    <a:schemeClr val="tx2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88" y="4406900"/>
            <a:ext cx="4683050" cy="13447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Lunch &amp; Learn</a:t>
            </a:r>
          </a:p>
          <a:p>
            <a:r>
              <a:rPr lang="en-US" dirty="0" smtClean="0"/>
              <a:t>2011-07-13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358" y="1625600"/>
            <a:ext cx="7167284" cy="4500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Questions</a:t>
            </a:r>
          </a:p>
          <a:p>
            <a:pPr lvl="1"/>
            <a:r>
              <a:rPr lang="en-US" sz="2200" dirty="0" smtClean="0">
                <a:solidFill>
                  <a:srgbClr val="FAAB64"/>
                </a:solidFill>
              </a:rPr>
              <a:t>Quick Performance Overview</a:t>
            </a:r>
          </a:p>
          <a:p>
            <a:pPr lvl="1"/>
            <a:r>
              <a:rPr lang="en-US" sz="2200" dirty="0" smtClean="0">
                <a:solidFill>
                  <a:srgbClr val="FAAB64"/>
                </a:solidFill>
              </a:rPr>
              <a:t>How Do I Run a Performance Test?</a:t>
            </a:r>
          </a:p>
          <a:p>
            <a:pPr lvl="1"/>
            <a:r>
              <a:rPr lang="en-US" sz="2200" dirty="0" smtClean="0">
                <a:solidFill>
                  <a:srgbClr val="FAAB64"/>
                </a:solidFill>
              </a:rPr>
              <a:t>What do these numbers mean?</a:t>
            </a:r>
          </a:p>
          <a:p>
            <a:pPr lvl="1"/>
            <a:r>
              <a:rPr lang="en-US" sz="2200" dirty="0" smtClean="0">
                <a:solidFill>
                  <a:srgbClr val="FAAB64"/>
                </a:solidFill>
              </a:rPr>
              <a:t>What should I consider and what lightweight tools can I use for performance analysis?</a:t>
            </a:r>
          </a:p>
          <a:p>
            <a:pPr lvl="1"/>
            <a:r>
              <a:rPr lang="en-US" sz="2200" dirty="0" smtClean="0">
                <a:solidFill>
                  <a:srgbClr val="FAAB64"/>
                </a:solidFill>
              </a:rPr>
              <a:t>Can we do what we’re doing now with our CI tests for performance?</a:t>
            </a:r>
          </a:p>
          <a:p>
            <a:r>
              <a:rPr lang="en-US" sz="2800" dirty="0" smtClean="0"/>
              <a:t>Complaints</a:t>
            </a:r>
            <a:endParaRPr lang="en-US" sz="2800" dirty="0"/>
          </a:p>
          <a:p>
            <a:pPr lvl="1"/>
            <a:r>
              <a:rPr lang="en-US" dirty="0" smtClean="0">
                <a:solidFill>
                  <a:srgbClr val="FAAB64"/>
                </a:solidFill>
              </a:rPr>
              <a:t>Dave makes a complaint</a:t>
            </a:r>
            <a:endParaRPr lang="en-US" dirty="0">
              <a:solidFill>
                <a:srgbClr val="FAAB64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Alan.Schroder@elasticpath.com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358" y="1638300"/>
            <a:ext cx="7167284" cy="448786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So what are we interested in when performance testing?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Really only one thing: </a:t>
            </a:r>
            <a:r>
              <a:rPr lang="en-US" dirty="0" smtClean="0">
                <a:solidFill>
                  <a:schemeClr val="accent6"/>
                </a:solidFill>
              </a:rPr>
              <a:t>responsiveness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FAAB64"/>
                </a:solidFill>
              </a:rPr>
              <a:t>A system/website/tool that responds in a respectable fashion depending on its nature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FAAB64"/>
                </a:solidFill>
              </a:rPr>
              <a:t>Storefront: Less than 2 seconds browser response? With 5000 concurrent users? 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FAAB64"/>
                </a:solidFill>
              </a:rPr>
              <a:t>Data Sync Tool: sync 1000 products within 20 minutes?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rgbClr val="FAAB64"/>
                </a:solidFill>
              </a:rPr>
              <a:t>CM Client: Load 20 orders within 5 seconds?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Note: Some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notion of scalability here too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Alan.Schroder@elasticpath.com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1144494"/>
          </a:xfrm>
        </p:spPr>
        <p:txBody>
          <a:bodyPr>
            <a:normAutofit/>
          </a:bodyPr>
          <a:lstStyle/>
          <a:p>
            <a:r>
              <a:rPr lang="en-US" dirty="0" smtClean="0"/>
              <a:t>Dave’s Complaint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0" y="1727200"/>
            <a:ext cx="4523442" cy="3136901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dirty="0" smtClean="0"/>
              <a:t>Sandwiches from Euro Pastry House next </a:t>
            </a:r>
            <a:r>
              <a:rPr lang="en-US" dirty="0" err="1" smtClean="0"/>
              <a:t>perf</a:t>
            </a:r>
            <a:r>
              <a:rPr lang="en-US" dirty="0" smtClean="0"/>
              <a:t> L&amp;L</a:t>
            </a:r>
          </a:p>
          <a:p>
            <a:pPr lvl="1">
              <a:lnSpc>
                <a:spcPct val="130000"/>
              </a:lnSpc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Alan.Schroder@elasticpath.com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733" y="2667000"/>
            <a:ext cx="3843867" cy="288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93701" y="1727200"/>
            <a:ext cx="2908300" cy="4344497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1968499" y="1816100"/>
            <a:ext cx="1917701" cy="119380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Mmm</a:t>
            </a:r>
            <a:r>
              <a:rPr lang="en-US" dirty="0" smtClean="0"/>
              <a:t>, tasty </a:t>
            </a:r>
            <a:r>
              <a:rPr lang="en-US" dirty="0"/>
              <a:t>s</a:t>
            </a:r>
            <a:r>
              <a:rPr lang="en-US" dirty="0" smtClean="0"/>
              <a:t>chnitzel!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54638C"/>
      </a:dk2>
      <a:lt2>
        <a:srgbClr val="8D9AB3"/>
      </a:lt2>
      <a:accent1>
        <a:srgbClr val="FFAF03"/>
      </a:accent1>
      <a:accent2>
        <a:srgbClr val="FDE689"/>
      </a:accent2>
      <a:accent3>
        <a:srgbClr val="9E82E7"/>
      </a:accent3>
      <a:accent4>
        <a:srgbClr val="9735BB"/>
      </a:accent4>
      <a:accent5>
        <a:srgbClr val="BF2B2B"/>
      </a:accent5>
      <a:accent6>
        <a:srgbClr val="ED7307"/>
      </a:accent6>
      <a:hlink>
        <a:srgbClr val="FFAF03"/>
      </a:hlink>
      <a:folHlink>
        <a:srgbClr val="FDE689"/>
      </a:folHlink>
    </a:clrScheme>
    <a:fontScheme name="Twilight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38100" dist="12700" dir="5400000">
              <a:srgbClr val="FFFFFF">
                <a:alpha val="75000"/>
              </a:srgbClr>
            </a:innerShdw>
            <a:outerShdw blurRad="88900" dist="50800" dir="5400000" sx="102000" sy="102000" algn="tr" rotWithShape="0">
              <a:srgbClr val="808080">
                <a:alpha val="50000"/>
              </a:srgbClr>
            </a:outerShdw>
          </a:effectLst>
        </a:effectStyle>
        <a:effectStyle>
          <a:effectLst>
            <a:outerShdw blurRad="317500" dist="762000" dir="5400000" sy="4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l"/>
          </a:scene3d>
          <a:sp3d extrusionH="12700" prstMaterial="softEdge">
            <a:bevelT w="38100" h="127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200000"/>
              </a:schemeClr>
              <a:schemeClr val="phClr">
                <a:tint val="3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200000"/>
              </a:schemeClr>
              <a:schemeClr val="phClr">
                <a:tint val="5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1619</TotalTime>
  <Words>187</Words>
  <Application>Microsoft Office PowerPoint</Application>
  <PresentationFormat>On-screen Show (4:3)</PresentationFormat>
  <Paragraphs>32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Twilight</vt:lpstr>
      <vt:lpstr>Performance FAQ  from a QA Perspective</vt:lpstr>
      <vt:lpstr>Today’s Agenda</vt:lpstr>
      <vt:lpstr>Overview</vt:lpstr>
      <vt:lpstr>Dave’s Complaint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Tools</dc:title>
  <dc:creator>Alan Schroder</dc:creator>
  <cp:lastModifiedBy>mike</cp:lastModifiedBy>
  <cp:revision>49</cp:revision>
  <dcterms:created xsi:type="dcterms:W3CDTF">2010-07-07T16:26:52Z</dcterms:created>
  <dcterms:modified xsi:type="dcterms:W3CDTF">2012-06-29T02:29:03Z</dcterms:modified>
</cp:coreProperties>
</file>