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E02C-04F0-4A37-BC95-008C45835380}" type="datetimeFigureOut">
              <a:rPr lang="en-US" smtClean="0"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8391-3243-4242-BFA0-1A0FD2715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</a:t>
            </a:r>
            <a:r>
              <a:rPr lang="en-US" smtClean="0"/>
              <a:t>goddamnit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PPT</vt:lpstr>
      <vt:lpstr>Slide two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mike</dc:creator>
  <cp:lastModifiedBy>mike</cp:lastModifiedBy>
  <cp:revision>1</cp:revision>
  <dcterms:created xsi:type="dcterms:W3CDTF">2012-06-29T03:18:25Z</dcterms:created>
  <dcterms:modified xsi:type="dcterms:W3CDTF">2012-06-29T03:18:58Z</dcterms:modified>
</cp:coreProperties>
</file>