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58" r:id="rId6"/>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5E5E"/>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129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kola Korsikov" userId="5775dd8e-27c5-45ab-a564-58fe63b13277" providerId="ADAL" clId="{9707BE63-DDB0-42B3-8040-B32289FE8B97}"/>
    <pc:docChg chg="modSld">
      <pc:chgData name="Mykola Korsikov" userId="5775dd8e-27c5-45ab-a564-58fe63b13277" providerId="ADAL" clId="{9707BE63-DDB0-42B3-8040-B32289FE8B97}" dt="2023-02-16T15:20:58.339" v="0"/>
      <pc:docMkLst>
        <pc:docMk/>
      </pc:docMkLst>
      <pc:sldChg chg="modSp">
        <pc:chgData name="Mykola Korsikov" userId="5775dd8e-27c5-45ab-a564-58fe63b13277" providerId="ADAL" clId="{9707BE63-DDB0-42B3-8040-B32289FE8B97}" dt="2023-02-16T15:20:58.339" v="0"/>
        <pc:sldMkLst>
          <pc:docMk/>
          <pc:sldMk cId="1310380274" sldId="257"/>
        </pc:sldMkLst>
        <pc:graphicFrameChg chg="mod">
          <ac:chgData name="Mykola Korsikov" userId="5775dd8e-27c5-45ab-a564-58fe63b13277" providerId="ADAL" clId="{9707BE63-DDB0-42B3-8040-B32289FE8B97}" dt="2023-02-16T15:20:58.339" v="0"/>
          <ac:graphicFrameMkLst>
            <pc:docMk/>
            <pc:sldMk cId="1310380274" sldId="257"/>
            <ac:graphicFrameMk id="65" creationId="{597BE294-E214-476C-9EB6-62A8809E5CC5}"/>
          </ac:graphicFrameMkLst>
        </pc:graphicFrameChg>
      </pc:sldChg>
    </pc:docChg>
  </pc:docChgLst>
  <pc:docChgLst>
    <pc:chgData name="Mykola Korsikov" userId="5775dd8e-27c5-45ab-a564-58fe63b13277" providerId="ADAL" clId="{EE995372-E300-461B-AC14-E281ABCAB161}"/>
    <pc:docChg chg="undo custSel modSld">
      <pc:chgData name="Mykola Korsikov" userId="5775dd8e-27c5-45ab-a564-58fe63b13277" providerId="ADAL" clId="{EE995372-E300-461B-AC14-E281ABCAB161}" dt="2022-08-29T14:29:57.749" v="676" actId="1076"/>
      <pc:docMkLst>
        <pc:docMk/>
      </pc:docMkLst>
      <pc:sldChg chg="addSp delSp modSp mod">
        <pc:chgData name="Mykola Korsikov" userId="5775dd8e-27c5-45ab-a564-58fe63b13277" providerId="ADAL" clId="{EE995372-E300-461B-AC14-E281ABCAB161}" dt="2022-08-24T14:36:58.259" v="419" actId="1037"/>
        <pc:sldMkLst>
          <pc:docMk/>
          <pc:sldMk cId="1310380274" sldId="257"/>
        </pc:sldMkLst>
        <pc:spChg chg="mod">
          <ac:chgData name="Mykola Korsikov" userId="5775dd8e-27c5-45ab-a564-58fe63b13277" providerId="ADAL" clId="{EE995372-E300-461B-AC14-E281ABCAB161}" dt="2022-08-24T12:58:31.176" v="61" actId="20577"/>
          <ac:spMkLst>
            <pc:docMk/>
            <pc:sldMk cId="1310380274" sldId="257"/>
            <ac:spMk id="8" creationId="{54D7831C-E8E0-41CB-8E44-41E2E5E9B8E7}"/>
          </ac:spMkLst>
        </pc:spChg>
        <pc:spChg chg="mod topLvl">
          <ac:chgData name="Mykola Korsikov" userId="5775dd8e-27c5-45ab-a564-58fe63b13277" providerId="ADAL" clId="{EE995372-E300-461B-AC14-E281ABCAB161}" dt="2022-08-24T12:55:45.914" v="25" actId="1076"/>
          <ac:spMkLst>
            <pc:docMk/>
            <pc:sldMk cId="1310380274" sldId="257"/>
            <ac:spMk id="34" creationId="{ABB20B38-17DD-4EEF-95F4-58747529F8FC}"/>
          </ac:spMkLst>
        </pc:spChg>
        <pc:grpChg chg="del">
          <ac:chgData name="Mykola Korsikov" userId="5775dd8e-27c5-45ab-a564-58fe63b13277" providerId="ADAL" clId="{EE995372-E300-461B-AC14-E281ABCAB161}" dt="2022-08-24T12:53:18.066" v="0" actId="478"/>
          <ac:grpSpMkLst>
            <pc:docMk/>
            <pc:sldMk cId="1310380274" sldId="257"/>
            <ac:grpSpMk id="40" creationId="{EB91A0D1-451F-4EB7-90BF-114CDFF297CA}"/>
          </ac:grpSpMkLst>
        </pc:grpChg>
        <pc:grpChg chg="add del">
          <ac:chgData name="Mykola Korsikov" userId="5775dd8e-27c5-45ab-a564-58fe63b13277" providerId="ADAL" clId="{EE995372-E300-461B-AC14-E281ABCAB161}" dt="2022-08-24T12:55:05.785" v="17" actId="478"/>
          <ac:grpSpMkLst>
            <pc:docMk/>
            <pc:sldMk cId="1310380274" sldId="257"/>
            <ac:grpSpMk id="42" creationId="{DF132D7B-BEB9-4D71-9CBE-2DDEA220A993}"/>
          </ac:grpSpMkLst>
        </pc:grpChg>
        <pc:graphicFrameChg chg="del topLvl">
          <ac:chgData name="Mykola Korsikov" userId="5775dd8e-27c5-45ab-a564-58fe63b13277" providerId="ADAL" clId="{EE995372-E300-461B-AC14-E281ABCAB161}" dt="2022-08-24T12:55:05.785" v="17" actId="478"/>
          <ac:graphicFrameMkLst>
            <pc:docMk/>
            <pc:sldMk cId="1310380274" sldId="257"/>
            <ac:graphicFrameMk id="24" creationId="{597BE294-E214-476C-9EB6-62A8809E5CC5}"/>
          </ac:graphicFrameMkLst>
        </pc:graphicFrameChg>
        <pc:graphicFrameChg chg="del">
          <ac:chgData name="Mykola Korsikov" userId="5775dd8e-27c5-45ab-a564-58fe63b13277" providerId="ADAL" clId="{EE995372-E300-461B-AC14-E281ABCAB161}" dt="2022-08-24T12:57:11.530" v="26" actId="478"/>
          <ac:graphicFrameMkLst>
            <pc:docMk/>
            <pc:sldMk cId="1310380274" sldId="257"/>
            <ac:graphicFrameMk id="31" creationId="{22A6CCFA-C737-423B-9853-72AEF53F0EB3}"/>
          </ac:graphicFrameMkLst>
        </pc:graphicFrameChg>
        <pc:graphicFrameChg chg="add mod">
          <ac:chgData name="Mykola Korsikov" userId="5775dd8e-27c5-45ab-a564-58fe63b13277" providerId="ADAL" clId="{EE995372-E300-461B-AC14-E281ABCAB161}" dt="2022-08-24T12:53:58.130" v="9" actId="1076"/>
          <ac:graphicFrameMkLst>
            <pc:docMk/>
            <pc:sldMk cId="1310380274" sldId="257"/>
            <ac:graphicFrameMk id="59" creationId="{572549BA-509A-471B-B749-2E2C76B05E5C}"/>
          </ac:graphicFrameMkLst>
        </pc:graphicFrameChg>
        <pc:graphicFrameChg chg="add mod">
          <ac:chgData name="Mykola Korsikov" userId="5775dd8e-27c5-45ab-a564-58fe63b13277" providerId="ADAL" clId="{EE995372-E300-461B-AC14-E281ABCAB161}" dt="2022-08-24T12:55:39.504" v="24"/>
          <ac:graphicFrameMkLst>
            <pc:docMk/>
            <pc:sldMk cId="1310380274" sldId="257"/>
            <ac:graphicFrameMk id="60" creationId="{597BE294-E214-476C-9EB6-62A8809E5CC5}"/>
          </ac:graphicFrameMkLst>
        </pc:graphicFrameChg>
        <pc:graphicFrameChg chg="add mod">
          <ac:chgData name="Mykola Korsikov" userId="5775dd8e-27c5-45ab-a564-58fe63b13277" providerId="ADAL" clId="{EE995372-E300-461B-AC14-E281ABCAB161}" dt="2022-08-24T14:36:58.259" v="419" actId="1037"/>
          <ac:graphicFrameMkLst>
            <pc:docMk/>
            <pc:sldMk cId="1310380274" sldId="257"/>
            <ac:graphicFrameMk id="61" creationId="{22A6CCFA-C737-423B-9853-72AEF53F0EB3}"/>
          </ac:graphicFrameMkLst>
        </pc:graphicFrameChg>
        <pc:picChg chg="mod">
          <ac:chgData name="Mykola Korsikov" userId="5775dd8e-27c5-45ab-a564-58fe63b13277" providerId="ADAL" clId="{EE995372-E300-461B-AC14-E281ABCAB161}" dt="2022-08-24T14:24:59.515" v="415" actId="1076"/>
          <ac:picMkLst>
            <pc:docMk/>
            <pc:sldMk cId="1310380274" sldId="257"/>
            <ac:picMk id="2" creationId="{AF4265F5-AFB4-4E6A-AC00-5C30EAC8C14F}"/>
          </ac:picMkLst>
        </pc:picChg>
        <pc:picChg chg="mod">
          <ac:chgData name="Mykola Korsikov" userId="5775dd8e-27c5-45ab-a564-58fe63b13277" providerId="ADAL" clId="{EE995372-E300-461B-AC14-E281ABCAB161}" dt="2022-08-24T14:25:30.456" v="417" actId="1076"/>
          <ac:picMkLst>
            <pc:docMk/>
            <pc:sldMk cId="1310380274" sldId="257"/>
            <ac:picMk id="4" creationId="{12A5D0F2-C18B-427A-97A8-405381E631E4}"/>
          </ac:picMkLst>
        </pc:picChg>
        <pc:picChg chg="add mod ord">
          <ac:chgData name="Mykola Korsikov" userId="5775dd8e-27c5-45ab-a564-58fe63b13277" providerId="ADAL" clId="{EE995372-E300-461B-AC14-E281ABCAB161}" dt="2022-08-24T14:24:54.569" v="414" actId="167"/>
          <ac:picMkLst>
            <pc:docMk/>
            <pc:sldMk cId="1310380274" sldId="257"/>
            <ac:picMk id="9" creationId="{E7B26E35-BEC3-4629-961B-28E76D7DDC50}"/>
          </ac:picMkLst>
        </pc:picChg>
        <pc:picChg chg="del">
          <ac:chgData name="Mykola Korsikov" userId="5775dd8e-27c5-45ab-a564-58fe63b13277" providerId="ADAL" clId="{EE995372-E300-461B-AC14-E281ABCAB161}" dt="2022-08-24T14:24:36.361" v="408" actId="478"/>
          <ac:picMkLst>
            <pc:docMk/>
            <pc:sldMk cId="1310380274" sldId="257"/>
            <ac:picMk id="10" creationId="{DC93F429-84E3-41FE-BAE7-FE69B6348D45}"/>
          </ac:picMkLst>
        </pc:picChg>
      </pc:sldChg>
      <pc:sldChg chg="addSp delSp modSp mod">
        <pc:chgData name="Mykola Korsikov" userId="5775dd8e-27c5-45ab-a564-58fe63b13277" providerId="ADAL" clId="{EE995372-E300-461B-AC14-E281ABCAB161}" dt="2022-08-29T14:29:57.749" v="676" actId="1076"/>
        <pc:sldMkLst>
          <pc:docMk/>
          <pc:sldMk cId="3485887235" sldId="258"/>
        </pc:sldMkLst>
        <pc:spChg chg="del mod">
          <ac:chgData name="Mykola Korsikov" userId="5775dd8e-27c5-45ab-a564-58fe63b13277" providerId="ADAL" clId="{EE995372-E300-461B-AC14-E281ABCAB161}" dt="2022-08-29T14:04:27.128" v="428" actId="478"/>
          <ac:spMkLst>
            <pc:docMk/>
            <pc:sldMk cId="3485887235" sldId="258"/>
            <ac:spMk id="13" creationId="{569ACBEF-6EDC-4CD5-83A1-4D360BD465A4}"/>
          </ac:spMkLst>
        </pc:spChg>
        <pc:spChg chg="del mod">
          <ac:chgData name="Mykola Korsikov" userId="5775dd8e-27c5-45ab-a564-58fe63b13277" providerId="ADAL" clId="{EE995372-E300-461B-AC14-E281ABCAB161}" dt="2022-08-24T13:30:57.744" v="155" actId="478"/>
          <ac:spMkLst>
            <pc:docMk/>
            <pc:sldMk cId="3485887235" sldId="258"/>
            <ac:spMk id="16" creationId="{B30E0452-BAAD-46B6-9C69-40DFD8D1E4BB}"/>
          </ac:spMkLst>
        </pc:spChg>
        <pc:spChg chg="mod">
          <ac:chgData name="Mykola Korsikov" userId="5775dd8e-27c5-45ab-a564-58fe63b13277" providerId="ADAL" clId="{EE995372-E300-461B-AC14-E281ABCAB161}" dt="2022-08-29T14:15:22.996" v="550" actId="1076"/>
          <ac:spMkLst>
            <pc:docMk/>
            <pc:sldMk cId="3485887235" sldId="258"/>
            <ac:spMk id="18" creationId="{AA273FE1-2146-48E0-9D6C-94F3C0FB512F}"/>
          </ac:spMkLst>
        </pc:spChg>
        <pc:spChg chg="mod">
          <ac:chgData name="Mykola Korsikov" userId="5775dd8e-27c5-45ab-a564-58fe63b13277" providerId="ADAL" clId="{EE995372-E300-461B-AC14-E281ABCAB161}" dt="2022-08-29T14:27:06.410" v="639" actId="1076"/>
          <ac:spMkLst>
            <pc:docMk/>
            <pc:sldMk cId="3485887235" sldId="258"/>
            <ac:spMk id="19" creationId="{62389638-62E7-4FA3-AA7D-053DDA5F4330}"/>
          </ac:spMkLst>
        </pc:spChg>
        <pc:spChg chg="mod">
          <ac:chgData name="Mykola Korsikov" userId="5775dd8e-27c5-45ab-a564-58fe63b13277" providerId="ADAL" clId="{EE995372-E300-461B-AC14-E281ABCAB161}" dt="2022-08-29T14:29:57.749" v="676" actId="1076"/>
          <ac:spMkLst>
            <pc:docMk/>
            <pc:sldMk cId="3485887235" sldId="258"/>
            <ac:spMk id="38" creationId="{DD261F81-A458-4DF1-8639-E6C859FE510F}"/>
          </ac:spMkLst>
        </pc:spChg>
        <pc:spChg chg="mod">
          <ac:chgData name="Mykola Korsikov" userId="5775dd8e-27c5-45ab-a564-58fe63b13277" providerId="ADAL" clId="{EE995372-E300-461B-AC14-E281ABCAB161}" dt="2022-08-29T14:29:42" v="670" actId="1076"/>
          <ac:spMkLst>
            <pc:docMk/>
            <pc:sldMk cId="3485887235" sldId="258"/>
            <ac:spMk id="41" creationId="{D4025225-995B-434E-8C76-6DA12A92329A}"/>
          </ac:spMkLst>
        </pc:spChg>
        <pc:spChg chg="add del mod">
          <ac:chgData name="Mykola Korsikov" userId="5775dd8e-27c5-45ab-a564-58fe63b13277" providerId="ADAL" clId="{EE995372-E300-461B-AC14-E281ABCAB161}" dt="2022-08-29T14:18:32.785" v="574" actId="478"/>
          <ac:spMkLst>
            <pc:docMk/>
            <pc:sldMk cId="3485887235" sldId="258"/>
            <ac:spMk id="57" creationId="{4926CB7C-2E9C-418B-B2FB-58DB829DBCB1}"/>
          </ac:spMkLst>
        </pc:spChg>
        <pc:spChg chg="add mod ord">
          <ac:chgData name="Mykola Korsikov" userId="5775dd8e-27c5-45ab-a564-58fe63b13277" providerId="ADAL" clId="{EE995372-E300-461B-AC14-E281ABCAB161}" dt="2022-08-29T14:29:14.234" v="668" actId="14100"/>
          <ac:spMkLst>
            <pc:docMk/>
            <pc:sldMk cId="3485887235" sldId="258"/>
            <ac:spMk id="59" creationId="{38527BA6-5900-40A3-99DB-E18E1A08C96F}"/>
          </ac:spMkLst>
        </pc:spChg>
        <pc:spChg chg="add mod">
          <ac:chgData name="Mykola Korsikov" userId="5775dd8e-27c5-45ab-a564-58fe63b13277" providerId="ADAL" clId="{EE995372-E300-461B-AC14-E281ABCAB161}" dt="2022-08-29T14:29:07.262" v="667" actId="14100"/>
          <ac:spMkLst>
            <pc:docMk/>
            <pc:sldMk cId="3485887235" sldId="258"/>
            <ac:spMk id="60" creationId="{EE878CE7-02B3-49C8-96DF-99068E4D512A}"/>
          </ac:spMkLst>
        </pc:spChg>
        <pc:spChg chg="add mod">
          <ac:chgData name="Mykola Korsikov" userId="5775dd8e-27c5-45ab-a564-58fe63b13277" providerId="ADAL" clId="{EE995372-E300-461B-AC14-E281ABCAB161}" dt="2022-08-29T14:28:28.918" v="662" actId="14100"/>
          <ac:spMkLst>
            <pc:docMk/>
            <pc:sldMk cId="3485887235" sldId="258"/>
            <ac:spMk id="61" creationId="{83189CCE-1FAA-4D4E-B57D-1B7C974A0D15}"/>
          </ac:spMkLst>
        </pc:spChg>
        <pc:spChg chg="add del mod">
          <ac:chgData name="Mykola Korsikov" userId="5775dd8e-27c5-45ab-a564-58fe63b13277" providerId="ADAL" clId="{EE995372-E300-461B-AC14-E281ABCAB161}" dt="2022-08-29T14:24:54.547" v="615" actId="478"/>
          <ac:spMkLst>
            <pc:docMk/>
            <pc:sldMk cId="3485887235" sldId="258"/>
            <ac:spMk id="62" creationId="{4BBD5373-BD9E-454F-80AA-D3AFFC44E9ED}"/>
          </ac:spMkLst>
        </pc:spChg>
        <pc:spChg chg="add del mod">
          <ac:chgData name="Mykola Korsikov" userId="5775dd8e-27c5-45ab-a564-58fe63b13277" providerId="ADAL" clId="{EE995372-E300-461B-AC14-E281ABCAB161}" dt="2022-08-29T14:27:20.048" v="648"/>
          <ac:spMkLst>
            <pc:docMk/>
            <pc:sldMk cId="3485887235" sldId="258"/>
            <ac:spMk id="67" creationId="{1641B3D5-0279-442D-9AFC-CA298C531EAE}"/>
          </ac:spMkLst>
        </pc:spChg>
        <pc:spChg chg="add mod">
          <ac:chgData name="Mykola Korsikov" userId="5775dd8e-27c5-45ab-a564-58fe63b13277" providerId="ADAL" clId="{EE995372-E300-461B-AC14-E281ABCAB161}" dt="2022-08-29T14:28:52.229" v="666" actId="14100"/>
          <ac:spMkLst>
            <pc:docMk/>
            <pc:sldMk cId="3485887235" sldId="258"/>
            <ac:spMk id="68" creationId="{15500A26-41D6-4E6A-9A83-FA5CDCC5E09E}"/>
          </ac:spMkLst>
        </pc:spChg>
        <pc:grpChg chg="add mod ord">
          <ac:chgData name="Mykola Korsikov" userId="5775dd8e-27c5-45ab-a564-58fe63b13277" providerId="ADAL" clId="{EE995372-E300-461B-AC14-E281ABCAB161}" dt="2022-08-29T14:29:22.732" v="669" actId="167"/>
          <ac:grpSpMkLst>
            <pc:docMk/>
            <pc:sldMk cId="3485887235" sldId="258"/>
            <ac:grpSpMk id="69" creationId="{3467EEC5-F167-4D92-8645-9FAAD42E3226}"/>
          </ac:grpSpMkLst>
        </pc:grpChg>
        <pc:picChg chg="add del mod">
          <ac:chgData name="Mykola Korsikov" userId="5775dd8e-27c5-45ab-a564-58fe63b13277" providerId="ADAL" clId="{EE995372-E300-461B-AC14-E281ABCAB161}" dt="2022-08-29T14:04:26.163" v="427" actId="478"/>
          <ac:picMkLst>
            <pc:docMk/>
            <pc:sldMk cId="3485887235" sldId="258"/>
            <ac:picMk id="3" creationId="{4D9B5AD5-6273-4F44-8E97-4BA73FEDF98B}"/>
          </ac:picMkLst>
        </pc:picChg>
        <pc:picChg chg="add del mod">
          <ac:chgData name="Mykola Korsikov" userId="5775dd8e-27c5-45ab-a564-58fe63b13277" providerId="ADAL" clId="{EE995372-E300-461B-AC14-E281ABCAB161}" dt="2022-08-29T14:05:08.615" v="444" actId="478"/>
          <ac:picMkLst>
            <pc:docMk/>
            <pc:sldMk cId="3485887235" sldId="258"/>
            <ac:picMk id="4" creationId="{76BAD4FA-B157-42B7-8C9A-2A7D6789A4B7}"/>
          </ac:picMkLst>
        </pc:picChg>
        <pc:picChg chg="del mod">
          <ac:chgData name="Mykola Korsikov" userId="5775dd8e-27c5-45ab-a564-58fe63b13277" providerId="ADAL" clId="{EE995372-E300-461B-AC14-E281ABCAB161}" dt="2022-08-24T14:15:18.862" v="337" actId="478"/>
          <ac:picMkLst>
            <pc:docMk/>
            <pc:sldMk cId="3485887235" sldId="258"/>
            <ac:picMk id="5" creationId="{0999E032-9041-4D45-8AC4-7246A2BE938A}"/>
          </ac:picMkLst>
        </pc:picChg>
        <pc:picChg chg="add mod">
          <ac:chgData name="Mykola Korsikov" userId="5775dd8e-27c5-45ab-a564-58fe63b13277" providerId="ADAL" clId="{EE995372-E300-461B-AC14-E281ABCAB161}" dt="2022-08-29T14:14:05.415" v="522" actId="1076"/>
          <ac:picMkLst>
            <pc:docMk/>
            <pc:sldMk cId="3485887235" sldId="258"/>
            <ac:picMk id="6" creationId="{471B3D21-97D0-4A0A-9555-2894D0F289D6}"/>
          </ac:picMkLst>
        </pc:picChg>
        <pc:picChg chg="add del mod">
          <ac:chgData name="Mykola Korsikov" userId="5775dd8e-27c5-45ab-a564-58fe63b13277" providerId="ADAL" clId="{EE995372-E300-461B-AC14-E281ABCAB161}" dt="2022-08-24T14:04:20.661" v="173" actId="478"/>
          <ac:picMkLst>
            <pc:docMk/>
            <pc:sldMk cId="3485887235" sldId="258"/>
            <ac:picMk id="6" creationId="{E673BBBF-6B13-4EAB-A75C-8E771A9F5E35}"/>
          </ac:picMkLst>
        </pc:picChg>
        <pc:picChg chg="del mod">
          <ac:chgData name="Mykola Korsikov" userId="5775dd8e-27c5-45ab-a564-58fe63b13277" providerId="ADAL" clId="{EE995372-E300-461B-AC14-E281ABCAB161}" dt="2022-08-24T13:30:55.855" v="154" actId="478"/>
          <ac:picMkLst>
            <pc:docMk/>
            <pc:sldMk cId="3485887235" sldId="258"/>
            <ac:picMk id="7" creationId="{1BAFEC6C-46ED-4460-ACB8-07DAD99D78CE}"/>
          </ac:picMkLst>
        </pc:picChg>
        <pc:picChg chg="del mod ord">
          <ac:chgData name="Mykola Korsikov" userId="5775dd8e-27c5-45ab-a564-58fe63b13277" providerId="ADAL" clId="{EE995372-E300-461B-AC14-E281ABCAB161}" dt="2022-08-24T14:08:05.921" v="249" actId="478"/>
          <ac:picMkLst>
            <pc:docMk/>
            <pc:sldMk cId="3485887235" sldId="258"/>
            <ac:picMk id="8" creationId="{8189A475-C3BE-4C3C-97D2-DAF82444B28C}"/>
          </ac:picMkLst>
        </pc:picChg>
        <pc:picChg chg="add mod">
          <ac:chgData name="Mykola Korsikov" userId="5775dd8e-27c5-45ab-a564-58fe63b13277" providerId="ADAL" clId="{EE995372-E300-461B-AC14-E281ABCAB161}" dt="2022-08-29T14:07:34.406" v="456" actId="1076"/>
          <ac:picMkLst>
            <pc:docMk/>
            <pc:sldMk cId="3485887235" sldId="258"/>
            <ac:picMk id="8" creationId="{8AD0A7BA-0BA7-4FF4-8DFB-D0952EC9FCD0}"/>
          </ac:picMkLst>
        </pc:picChg>
        <pc:picChg chg="del mod">
          <ac:chgData name="Mykola Korsikov" userId="5775dd8e-27c5-45ab-a564-58fe63b13277" providerId="ADAL" clId="{EE995372-E300-461B-AC14-E281ABCAB161}" dt="2022-08-24T14:08:09.877" v="250" actId="478"/>
          <ac:picMkLst>
            <pc:docMk/>
            <pc:sldMk cId="3485887235" sldId="258"/>
            <ac:picMk id="9" creationId="{73D7E05C-330D-44CF-A170-C39BFF0295FA}"/>
          </ac:picMkLst>
        </pc:picChg>
        <pc:picChg chg="add mod">
          <ac:chgData name="Mykola Korsikov" userId="5775dd8e-27c5-45ab-a564-58fe63b13277" providerId="ADAL" clId="{EE995372-E300-461B-AC14-E281ABCAB161}" dt="2022-08-29T14:14:04.024" v="521" actId="1076"/>
          <ac:picMkLst>
            <pc:docMk/>
            <pc:sldMk cId="3485887235" sldId="258"/>
            <ac:picMk id="10" creationId="{449136CF-3E35-4BFD-AA94-83B52790CFFF}"/>
          </ac:picMkLst>
        </pc:picChg>
        <pc:picChg chg="del mod">
          <ac:chgData name="Mykola Korsikov" userId="5775dd8e-27c5-45ab-a564-58fe63b13277" providerId="ADAL" clId="{EE995372-E300-461B-AC14-E281ABCAB161}" dt="2022-08-29T14:04:24.973" v="425" actId="478"/>
          <ac:picMkLst>
            <pc:docMk/>
            <pc:sldMk cId="3485887235" sldId="258"/>
            <ac:picMk id="11" creationId="{F1EAF411-3434-4ABE-B546-D1A0D09DFDD2}"/>
          </ac:picMkLst>
        </pc:picChg>
        <pc:picChg chg="del mod">
          <ac:chgData name="Mykola Korsikov" userId="5775dd8e-27c5-45ab-a564-58fe63b13277" providerId="ADAL" clId="{EE995372-E300-461B-AC14-E281ABCAB161}" dt="2022-08-29T14:04:24.496" v="424" actId="478"/>
          <ac:picMkLst>
            <pc:docMk/>
            <pc:sldMk cId="3485887235" sldId="258"/>
            <ac:picMk id="12" creationId="{45BBE1F8-95B2-44F6-971D-A81D657A78D8}"/>
          </ac:picMkLst>
        </pc:picChg>
        <pc:picChg chg="del mod">
          <ac:chgData name="Mykola Korsikov" userId="5775dd8e-27c5-45ab-a564-58fe63b13277" providerId="ADAL" clId="{EE995372-E300-461B-AC14-E281ABCAB161}" dt="2022-08-29T14:04:21.083" v="420" actId="478"/>
          <ac:picMkLst>
            <pc:docMk/>
            <pc:sldMk cId="3485887235" sldId="258"/>
            <ac:picMk id="14" creationId="{03619518-0D62-45EC-9992-7EBAFA8F7811}"/>
          </ac:picMkLst>
        </pc:picChg>
        <pc:picChg chg="add del mod">
          <ac:chgData name="Mykola Korsikov" userId="5775dd8e-27c5-45ab-a564-58fe63b13277" providerId="ADAL" clId="{EE995372-E300-461B-AC14-E281ABCAB161}" dt="2022-08-24T14:09:35.245" v="262" actId="478"/>
          <ac:picMkLst>
            <pc:docMk/>
            <pc:sldMk cId="3485887235" sldId="258"/>
            <ac:picMk id="15" creationId="{3F580497-3087-4851-8AC4-78569824F3A3}"/>
          </ac:picMkLst>
        </pc:picChg>
        <pc:picChg chg="add mod">
          <ac:chgData name="Mykola Korsikov" userId="5775dd8e-27c5-45ab-a564-58fe63b13277" providerId="ADAL" clId="{EE995372-E300-461B-AC14-E281ABCAB161}" dt="2022-08-29T14:13:34.573" v="518"/>
          <ac:picMkLst>
            <pc:docMk/>
            <pc:sldMk cId="3485887235" sldId="258"/>
            <ac:picMk id="16" creationId="{30B4E18A-7074-43A9-8B51-2AD81FA5CEC3}"/>
          </ac:picMkLst>
        </pc:picChg>
        <pc:picChg chg="del">
          <ac:chgData name="Mykola Korsikov" userId="5775dd8e-27c5-45ab-a564-58fe63b13277" providerId="ADAL" clId="{EE995372-E300-461B-AC14-E281ABCAB161}" dt="2022-08-29T14:04:37.114" v="439" actId="478"/>
          <ac:picMkLst>
            <pc:docMk/>
            <pc:sldMk cId="3485887235" sldId="258"/>
            <ac:picMk id="20" creationId="{8684EE14-A825-496A-B77F-AEE6CF08F567}"/>
          </ac:picMkLst>
        </pc:picChg>
        <pc:picChg chg="add mod">
          <ac:chgData name="Mykola Korsikov" userId="5775dd8e-27c5-45ab-a564-58fe63b13277" providerId="ADAL" clId="{EE995372-E300-461B-AC14-E281ABCAB161}" dt="2022-08-29T14:14:11.234" v="525" actId="1037"/>
          <ac:picMkLst>
            <pc:docMk/>
            <pc:sldMk cId="3485887235" sldId="258"/>
            <ac:picMk id="21" creationId="{49B816A6-7311-42DC-B45A-1BDC8DC385B6}"/>
          </ac:picMkLst>
        </pc:picChg>
        <pc:picChg chg="del mod">
          <ac:chgData name="Mykola Korsikov" userId="5775dd8e-27c5-45ab-a564-58fe63b13277" providerId="ADAL" clId="{EE995372-E300-461B-AC14-E281ABCAB161}" dt="2022-08-24T14:06:14.805" v="215" actId="478"/>
          <ac:picMkLst>
            <pc:docMk/>
            <pc:sldMk cId="3485887235" sldId="258"/>
            <ac:picMk id="21" creationId="{D660064C-16BE-464B-A687-132C95378185}"/>
          </ac:picMkLst>
        </pc:picChg>
        <pc:picChg chg="del mod">
          <ac:chgData name="Mykola Korsikov" userId="5775dd8e-27c5-45ab-a564-58fe63b13277" providerId="ADAL" clId="{EE995372-E300-461B-AC14-E281ABCAB161}" dt="2022-08-29T14:04:25.699" v="426" actId="478"/>
          <ac:picMkLst>
            <pc:docMk/>
            <pc:sldMk cId="3485887235" sldId="258"/>
            <ac:picMk id="22" creationId="{E4B47D2C-3548-42BA-91F6-596508066409}"/>
          </ac:picMkLst>
        </pc:picChg>
        <pc:picChg chg="del mod ord">
          <ac:chgData name="Mykola Korsikov" userId="5775dd8e-27c5-45ab-a564-58fe63b13277" providerId="ADAL" clId="{EE995372-E300-461B-AC14-E281ABCAB161}" dt="2022-08-29T14:04:30.297" v="432" actId="478"/>
          <ac:picMkLst>
            <pc:docMk/>
            <pc:sldMk cId="3485887235" sldId="258"/>
            <ac:picMk id="23" creationId="{D9F45C0D-2F0A-4DCD-8151-3B31E607E88F}"/>
          </ac:picMkLst>
        </pc:picChg>
        <pc:picChg chg="del mod">
          <ac:chgData name="Mykola Korsikov" userId="5775dd8e-27c5-45ab-a564-58fe63b13277" providerId="ADAL" clId="{EE995372-E300-461B-AC14-E281ABCAB161}" dt="2022-08-29T14:04:28.647" v="430" actId="478"/>
          <ac:picMkLst>
            <pc:docMk/>
            <pc:sldMk cId="3485887235" sldId="258"/>
            <ac:picMk id="24" creationId="{D19B0DC9-DA3E-4D4A-B076-FA701AA1D6AD}"/>
          </ac:picMkLst>
        </pc:picChg>
        <pc:picChg chg="del mod">
          <ac:chgData name="Mykola Korsikov" userId="5775dd8e-27c5-45ab-a564-58fe63b13277" providerId="ADAL" clId="{EE995372-E300-461B-AC14-E281ABCAB161}" dt="2022-08-24T13:31:12.415" v="160" actId="478"/>
          <ac:picMkLst>
            <pc:docMk/>
            <pc:sldMk cId="3485887235" sldId="258"/>
            <ac:picMk id="25" creationId="{D7A3C628-B519-4CFF-B5FA-7CFBF205B2EF}"/>
          </ac:picMkLst>
        </pc:picChg>
        <pc:picChg chg="del mod">
          <ac:chgData name="Mykola Korsikov" userId="5775dd8e-27c5-45ab-a564-58fe63b13277" providerId="ADAL" clId="{EE995372-E300-461B-AC14-E281ABCAB161}" dt="2022-08-24T14:15:23.360" v="338" actId="478"/>
          <ac:picMkLst>
            <pc:docMk/>
            <pc:sldMk cId="3485887235" sldId="258"/>
            <ac:picMk id="26" creationId="{007A0335-1D06-489E-B03D-55534329B5CD}"/>
          </ac:picMkLst>
        </pc:picChg>
        <pc:picChg chg="add del mod">
          <ac:chgData name="Mykola Korsikov" userId="5775dd8e-27c5-45ab-a564-58fe63b13277" providerId="ADAL" clId="{EE995372-E300-461B-AC14-E281ABCAB161}" dt="2022-08-29T14:09:02.668" v="476" actId="478"/>
          <ac:picMkLst>
            <pc:docMk/>
            <pc:sldMk cId="3485887235" sldId="258"/>
            <ac:picMk id="26" creationId="{72B41BCA-9672-4808-A63A-6CF8B7174355}"/>
          </ac:picMkLst>
        </pc:picChg>
        <pc:picChg chg="add del mod">
          <ac:chgData name="Mykola Korsikov" userId="5775dd8e-27c5-45ab-a564-58fe63b13277" providerId="ADAL" clId="{EE995372-E300-461B-AC14-E281ABCAB161}" dt="2022-08-24T14:09:37.418" v="263" actId="478"/>
          <ac:picMkLst>
            <pc:docMk/>
            <pc:sldMk cId="3485887235" sldId="258"/>
            <ac:picMk id="27" creationId="{631762E5-E401-4DE4-B103-BC64D4F632FC}"/>
          </ac:picMkLst>
        </pc:picChg>
        <pc:picChg chg="add del mod">
          <ac:chgData name="Mykola Korsikov" userId="5775dd8e-27c5-45ab-a564-58fe63b13277" providerId="ADAL" clId="{EE995372-E300-461B-AC14-E281ABCAB161}" dt="2022-08-29T14:04:31.919" v="433" actId="478"/>
          <ac:picMkLst>
            <pc:docMk/>
            <pc:sldMk cId="3485887235" sldId="258"/>
            <ac:picMk id="28" creationId="{42F14A18-2C10-436F-8C48-169D0A9D2A81}"/>
          </ac:picMkLst>
        </pc:picChg>
        <pc:picChg chg="add del mod">
          <ac:chgData name="Mykola Korsikov" userId="5775dd8e-27c5-45ab-a564-58fe63b13277" providerId="ADAL" clId="{EE995372-E300-461B-AC14-E281ABCAB161}" dt="2022-08-29T14:04:32.749" v="434" actId="478"/>
          <ac:picMkLst>
            <pc:docMk/>
            <pc:sldMk cId="3485887235" sldId="258"/>
            <ac:picMk id="29" creationId="{3918DDEB-0F2C-4EFB-BBA0-234092DB9C6B}"/>
          </ac:picMkLst>
        </pc:picChg>
        <pc:picChg chg="add del mod">
          <ac:chgData name="Mykola Korsikov" userId="5775dd8e-27c5-45ab-a564-58fe63b13277" providerId="ADAL" clId="{EE995372-E300-461B-AC14-E281ABCAB161}" dt="2022-08-29T14:11:21.130" v="498" actId="478"/>
          <ac:picMkLst>
            <pc:docMk/>
            <pc:sldMk cId="3485887235" sldId="258"/>
            <ac:picMk id="30" creationId="{EB0F7EED-D92E-40F6-901B-22EE0D63C3EB}"/>
          </ac:picMkLst>
        </pc:picChg>
        <pc:picChg chg="add del mod">
          <ac:chgData name="Mykola Korsikov" userId="5775dd8e-27c5-45ab-a564-58fe63b13277" providerId="ADAL" clId="{EE995372-E300-461B-AC14-E281ABCAB161}" dt="2022-08-29T14:04:23.653" v="423" actId="478"/>
          <ac:picMkLst>
            <pc:docMk/>
            <pc:sldMk cId="3485887235" sldId="258"/>
            <ac:picMk id="31" creationId="{14D427A0-24CF-4C9C-A287-3B56CA1D7D19}"/>
          </ac:picMkLst>
        </pc:picChg>
        <pc:picChg chg="add del mod">
          <ac:chgData name="Mykola Korsikov" userId="5775dd8e-27c5-45ab-a564-58fe63b13277" providerId="ADAL" clId="{EE995372-E300-461B-AC14-E281ABCAB161}" dt="2022-08-29T14:04:23.054" v="422" actId="478"/>
          <ac:picMkLst>
            <pc:docMk/>
            <pc:sldMk cId="3485887235" sldId="258"/>
            <ac:picMk id="33" creationId="{25F7B4AC-BC70-4CE9-8428-FEAA2BBE51EF}"/>
          </ac:picMkLst>
        </pc:picChg>
        <pc:picChg chg="add del mod">
          <ac:chgData name="Mykola Korsikov" userId="5775dd8e-27c5-45ab-a564-58fe63b13277" providerId="ADAL" clId="{EE995372-E300-461B-AC14-E281ABCAB161}" dt="2022-08-29T14:11:22.740" v="500" actId="478"/>
          <ac:picMkLst>
            <pc:docMk/>
            <pc:sldMk cId="3485887235" sldId="258"/>
            <ac:picMk id="34" creationId="{10A91110-38A2-4D96-B2A7-7C2575B9C5F5}"/>
          </ac:picMkLst>
        </pc:picChg>
        <pc:picChg chg="del mod">
          <ac:chgData name="Mykola Korsikov" userId="5775dd8e-27c5-45ab-a564-58fe63b13277" providerId="ADAL" clId="{EE995372-E300-461B-AC14-E281ABCAB161}" dt="2022-08-24T14:06:08.602" v="211" actId="478"/>
          <ac:picMkLst>
            <pc:docMk/>
            <pc:sldMk cId="3485887235" sldId="258"/>
            <ac:picMk id="35" creationId="{7C1DB4E4-341F-4CD6-970B-7C538C62FDDC}"/>
          </ac:picMkLst>
        </pc:picChg>
        <pc:picChg chg="del mod">
          <ac:chgData name="Mykola Korsikov" userId="5775dd8e-27c5-45ab-a564-58fe63b13277" providerId="ADAL" clId="{EE995372-E300-461B-AC14-E281ABCAB161}" dt="2022-08-24T14:02:53.801" v="163" actId="478"/>
          <ac:picMkLst>
            <pc:docMk/>
            <pc:sldMk cId="3485887235" sldId="258"/>
            <ac:picMk id="36" creationId="{E1C70D51-B41F-46E9-950C-A80C6F51062A}"/>
          </ac:picMkLst>
        </pc:picChg>
        <pc:picChg chg="add del mod">
          <ac:chgData name="Mykola Korsikov" userId="5775dd8e-27c5-45ab-a564-58fe63b13277" providerId="ADAL" clId="{EE995372-E300-461B-AC14-E281ABCAB161}" dt="2022-08-29T14:11:21.945" v="499" actId="478"/>
          <ac:picMkLst>
            <pc:docMk/>
            <pc:sldMk cId="3485887235" sldId="258"/>
            <ac:picMk id="36" creationId="{E285D62F-05D6-4AF7-9951-B44439E3BC85}"/>
          </ac:picMkLst>
        </pc:picChg>
        <pc:picChg chg="add del">
          <ac:chgData name="Mykola Korsikov" userId="5775dd8e-27c5-45ab-a564-58fe63b13277" providerId="ADAL" clId="{EE995372-E300-461B-AC14-E281ABCAB161}" dt="2022-08-24T14:14:19.313" v="327" actId="22"/>
          <ac:picMkLst>
            <pc:docMk/>
            <pc:sldMk cId="3485887235" sldId="258"/>
            <ac:picMk id="37" creationId="{65A34A38-92FA-431C-9CBE-DD0F76542714}"/>
          </ac:picMkLst>
        </pc:picChg>
        <pc:picChg chg="add del mod">
          <ac:chgData name="Mykola Korsikov" userId="5775dd8e-27c5-45ab-a564-58fe63b13277" providerId="ADAL" clId="{EE995372-E300-461B-AC14-E281ABCAB161}" dt="2022-08-29T14:04:29.463" v="431" actId="478"/>
          <ac:picMkLst>
            <pc:docMk/>
            <pc:sldMk cId="3485887235" sldId="258"/>
            <ac:picMk id="39" creationId="{72A8EAF1-A86B-42D1-AD50-4C5A153C7AC3}"/>
          </ac:picMkLst>
        </pc:picChg>
        <pc:picChg chg="add del mod">
          <ac:chgData name="Mykola Korsikov" userId="5775dd8e-27c5-45ab-a564-58fe63b13277" providerId="ADAL" clId="{EE995372-E300-461B-AC14-E281ABCAB161}" dt="2022-08-29T14:04:27.849" v="429" actId="478"/>
          <ac:picMkLst>
            <pc:docMk/>
            <pc:sldMk cId="3485887235" sldId="258"/>
            <ac:picMk id="40" creationId="{96627B81-4239-4E71-8EE5-372023F57D4D}"/>
          </ac:picMkLst>
        </pc:picChg>
        <pc:picChg chg="add mod">
          <ac:chgData name="Mykola Korsikov" userId="5775dd8e-27c5-45ab-a564-58fe63b13277" providerId="ADAL" clId="{EE995372-E300-461B-AC14-E281ABCAB161}" dt="2022-08-29T14:25:01.082" v="616" actId="1076"/>
          <ac:picMkLst>
            <pc:docMk/>
            <pc:sldMk cId="3485887235" sldId="258"/>
            <ac:picMk id="42" creationId="{814312AB-A8E5-4014-A4BB-D90FFF41BE36}"/>
          </ac:picMkLst>
        </pc:picChg>
        <pc:picChg chg="add del mod modCrop">
          <ac:chgData name="Mykola Korsikov" userId="5775dd8e-27c5-45ab-a564-58fe63b13277" providerId="ADAL" clId="{EE995372-E300-461B-AC14-E281ABCAB161}" dt="2022-08-29T14:04:33.932" v="435" actId="478"/>
          <ac:picMkLst>
            <pc:docMk/>
            <pc:sldMk cId="3485887235" sldId="258"/>
            <ac:picMk id="43" creationId="{11DED157-6E7C-40A7-9320-4152595BFEDA}"/>
          </ac:picMkLst>
        </pc:picChg>
        <pc:picChg chg="add del mod">
          <ac:chgData name="Mykola Korsikov" userId="5775dd8e-27c5-45ab-a564-58fe63b13277" providerId="ADAL" clId="{EE995372-E300-461B-AC14-E281ABCAB161}" dt="2022-08-29T14:04:22.219" v="421" actId="478"/>
          <ac:picMkLst>
            <pc:docMk/>
            <pc:sldMk cId="3485887235" sldId="258"/>
            <ac:picMk id="45" creationId="{0B60F462-486E-428E-AA33-B5874C57902D}"/>
          </ac:picMkLst>
        </pc:picChg>
        <pc:picChg chg="add del mod">
          <ac:chgData name="Mykola Korsikov" userId="5775dd8e-27c5-45ab-a564-58fe63b13277" providerId="ADAL" clId="{EE995372-E300-461B-AC14-E281ABCAB161}" dt="2022-08-29T14:25:05.595" v="618" actId="478"/>
          <ac:picMkLst>
            <pc:docMk/>
            <pc:sldMk cId="3485887235" sldId="258"/>
            <ac:picMk id="46" creationId="{5991A0E3-842D-49E1-B6AB-CC7319518C39}"/>
          </ac:picMkLst>
        </pc:picChg>
        <pc:picChg chg="add del mod">
          <ac:chgData name="Mykola Korsikov" userId="5775dd8e-27c5-45ab-a564-58fe63b13277" providerId="ADAL" clId="{EE995372-E300-461B-AC14-E281ABCAB161}" dt="2022-08-24T14:16:50.774" v="356" actId="478"/>
          <ac:picMkLst>
            <pc:docMk/>
            <pc:sldMk cId="3485887235" sldId="258"/>
            <ac:picMk id="46" creationId="{FEF2FD64-B0FC-4DC9-A429-3FC42B1F02C0}"/>
          </ac:picMkLst>
        </pc:picChg>
        <pc:picChg chg="add del mod modCrop">
          <ac:chgData name="Mykola Korsikov" userId="5775dd8e-27c5-45ab-a564-58fe63b13277" providerId="ADAL" clId="{EE995372-E300-461B-AC14-E281ABCAB161}" dt="2022-08-29T14:04:34.529" v="436" actId="478"/>
          <ac:picMkLst>
            <pc:docMk/>
            <pc:sldMk cId="3485887235" sldId="258"/>
            <ac:picMk id="48" creationId="{5E95CD7B-CE5D-4C3F-AEA5-74A07A0EAFC8}"/>
          </ac:picMkLst>
        </pc:picChg>
        <pc:picChg chg="add mod">
          <ac:chgData name="Mykola Korsikov" userId="5775dd8e-27c5-45ab-a564-58fe63b13277" providerId="ADAL" clId="{EE995372-E300-461B-AC14-E281ABCAB161}" dt="2022-08-29T14:11:49.653" v="510" actId="14100"/>
          <ac:picMkLst>
            <pc:docMk/>
            <pc:sldMk cId="3485887235" sldId="258"/>
            <ac:picMk id="49" creationId="{6579C891-71A6-4C9F-A058-76D99F09A1D1}"/>
          </ac:picMkLst>
        </pc:picChg>
        <pc:picChg chg="add del mod">
          <ac:chgData name="Mykola Korsikov" userId="5775dd8e-27c5-45ab-a564-58fe63b13277" providerId="ADAL" clId="{EE995372-E300-461B-AC14-E281ABCAB161}" dt="2022-08-29T14:04:36.162" v="438" actId="478"/>
          <ac:picMkLst>
            <pc:docMk/>
            <pc:sldMk cId="3485887235" sldId="258"/>
            <ac:picMk id="50" creationId="{118504BD-B3D3-41BA-A61C-7ED2859394C3}"/>
          </ac:picMkLst>
        </pc:picChg>
        <pc:picChg chg="add del mod">
          <ac:chgData name="Mykola Korsikov" userId="5775dd8e-27c5-45ab-a564-58fe63b13277" providerId="ADAL" clId="{EE995372-E300-461B-AC14-E281ABCAB161}" dt="2022-08-24T14:18:58.509" v="375" actId="478"/>
          <ac:picMkLst>
            <pc:docMk/>
            <pc:sldMk cId="3485887235" sldId="258"/>
            <ac:picMk id="51" creationId="{8E06BB8D-D0CC-4A5B-ABDC-D576303B90A6}"/>
          </ac:picMkLst>
        </pc:picChg>
        <pc:picChg chg="add mod">
          <ac:chgData name="Mykola Korsikov" userId="5775dd8e-27c5-45ab-a564-58fe63b13277" providerId="ADAL" clId="{EE995372-E300-461B-AC14-E281ABCAB161}" dt="2022-08-29T14:25:11.408" v="621" actId="1076"/>
          <ac:picMkLst>
            <pc:docMk/>
            <pc:sldMk cId="3485887235" sldId="258"/>
            <ac:picMk id="52" creationId="{96A95823-4E14-42E5-B570-7CF007328CB2}"/>
          </ac:picMkLst>
        </pc:picChg>
        <pc:picChg chg="add del mod modCrop">
          <ac:chgData name="Mykola Korsikov" userId="5775dd8e-27c5-45ab-a564-58fe63b13277" providerId="ADAL" clId="{EE995372-E300-461B-AC14-E281ABCAB161}" dt="2022-08-29T14:04:35.431" v="437" actId="478"/>
          <ac:picMkLst>
            <pc:docMk/>
            <pc:sldMk cId="3485887235" sldId="258"/>
            <ac:picMk id="53" creationId="{7289B6CC-DD97-4B99-A571-856DCF1A247C}"/>
          </ac:picMkLst>
        </pc:picChg>
        <pc:picChg chg="add mod modCrop">
          <ac:chgData name="Mykola Korsikov" userId="5775dd8e-27c5-45ab-a564-58fe63b13277" providerId="ADAL" clId="{EE995372-E300-461B-AC14-E281ABCAB161}" dt="2022-08-29T14:15:19.718" v="549" actId="732"/>
          <ac:picMkLst>
            <pc:docMk/>
            <pc:sldMk cId="3485887235" sldId="258"/>
            <ac:picMk id="55" creationId="{5CC82091-B90A-4713-B341-F1A0C1FE0B29}"/>
          </ac:picMkLst>
        </pc:picChg>
        <pc:picChg chg="add mod">
          <ac:chgData name="Mykola Korsikov" userId="5775dd8e-27c5-45ab-a564-58fe63b13277" providerId="ADAL" clId="{EE995372-E300-461B-AC14-E281ABCAB161}" dt="2022-08-29T14:27:09.626" v="640" actId="1076"/>
          <ac:picMkLst>
            <pc:docMk/>
            <pc:sldMk cId="3485887235" sldId="258"/>
            <ac:picMk id="56" creationId="{88A95743-3E81-4A64-A13C-13D9B212BE23}"/>
          </ac:picMkLst>
        </pc:picChg>
        <pc:picChg chg="add del mod modCrop">
          <ac:chgData name="Mykola Korsikov" userId="5775dd8e-27c5-45ab-a564-58fe63b13277" providerId="ADAL" clId="{EE995372-E300-461B-AC14-E281ABCAB161}" dt="2022-08-29T14:18:29.900" v="573" actId="478"/>
          <ac:picMkLst>
            <pc:docMk/>
            <pc:sldMk cId="3485887235" sldId="258"/>
            <ac:picMk id="58" creationId="{D9C96841-209E-4A39-B685-4A3AA671648F}"/>
          </ac:picMkLst>
        </pc:picChg>
        <pc:picChg chg="add del mod">
          <ac:chgData name="Mykola Korsikov" userId="5775dd8e-27c5-45ab-a564-58fe63b13277" providerId="ADAL" clId="{EE995372-E300-461B-AC14-E281ABCAB161}" dt="2022-08-29T14:26:36.990" v="632" actId="478"/>
          <ac:picMkLst>
            <pc:docMk/>
            <pc:sldMk cId="3485887235" sldId="258"/>
            <ac:picMk id="64" creationId="{B588DCCC-DB17-42D9-BF0B-561C2BEF52D8}"/>
          </ac:picMkLst>
        </pc:picChg>
        <pc:picChg chg="add mod">
          <ac:chgData name="Mykola Korsikov" userId="5775dd8e-27c5-45ab-a564-58fe63b13277" providerId="ADAL" clId="{EE995372-E300-461B-AC14-E281ABCAB161}" dt="2022-08-29T14:27:14.998" v="646" actId="1035"/>
          <ac:picMkLst>
            <pc:docMk/>
            <pc:sldMk cId="3485887235" sldId="258"/>
            <ac:picMk id="66" creationId="{07D89052-550C-46AF-A7F6-E5D99D955BCC}"/>
          </ac:picMkLst>
        </pc:picChg>
      </pc:sldChg>
    </pc:docChg>
  </pc:docChgLst>
  <pc:docChgLst>
    <pc:chgData name="Mykola Korsikov" userId="5775dd8e-27c5-45ab-a564-58fe63b13277" providerId="ADAL" clId="{1B078C8F-6A35-4594-8220-047D433FD21F}"/>
    <pc:docChg chg="custSel modSld">
      <pc:chgData name="Mykola Korsikov" userId="5775dd8e-27c5-45ab-a564-58fe63b13277" providerId="ADAL" clId="{1B078C8F-6A35-4594-8220-047D433FD21F}" dt="2022-12-28T15:35:08.677" v="64"/>
      <pc:docMkLst>
        <pc:docMk/>
      </pc:docMkLst>
      <pc:sldChg chg="addSp delSp modSp mod">
        <pc:chgData name="Mykola Korsikov" userId="5775dd8e-27c5-45ab-a564-58fe63b13277" providerId="ADAL" clId="{1B078C8F-6A35-4594-8220-047D433FD21F}" dt="2022-12-28T15:35:08.677" v="64"/>
        <pc:sldMkLst>
          <pc:docMk/>
          <pc:sldMk cId="1310380274" sldId="257"/>
        </pc:sldMkLst>
        <pc:spChg chg="mod">
          <ac:chgData name="Mykola Korsikov" userId="5775dd8e-27c5-45ab-a564-58fe63b13277" providerId="ADAL" clId="{1B078C8F-6A35-4594-8220-047D433FD21F}" dt="2022-12-28T15:29:54.698" v="13" actId="14100"/>
          <ac:spMkLst>
            <pc:docMk/>
            <pc:sldMk cId="1310380274" sldId="257"/>
            <ac:spMk id="8" creationId="{54D7831C-E8E0-41CB-8E44-41E2E5E9B8E7}"/>
          </ac:spMkLst>
        </pc:spChg>
        <pc:spChg chg="mod">
          <ac:chgData name="Mykola Korsikov" userId="5775dd8e-27c5-45ab-a564-58fe63b13277" providerId="ADAL" clId="{1B078C8F-6A35-4594-8220-047D433FD21F}" dt="2022-12-28T15:33:31.925" v="40" actId="1037"/>
          <ac:spMkLst>
            <pc:docMk/>
            <pc:sldMk cId="1310380274" sldId="257"/>
            <ac:spMk id="34" creationId="{ABB20B38-17DD-4EEF-95F4-58747529F8FC}"/>
          </ac:spMkLst>
        </pc:spChg>
        <pc:spChg chg="add mod">
          <ac:chgData name="Mykola Korsikov" userId="5775dd8e-27c5-45ab-a564-58fe63b13277" providerId="ADAL" clId="{1B078C8F-6A35-4594-8220-047D433FD21F}" dt="2022-12-28T15:33:55.201" v="55" actId="1076"/>
          <ac:spMkLst>
            <pc:docMk/>
            <pc:sldMk cId="1310380274" sldId="257"/>
            <ac:spMk id="66" creationId="{05D41DBD-B4BB-4675-AB56-7C9D68F1515C}"/>
          </ac:spMkLst>
        </pc:spChg>
        <pc:graphicFrameChg chg="del">
          <ac:chgData name="Mykola Korsikov" userId="5775dd8e-27c5-45ab-a564-58fe63b13277" providerId="ADAL" clId="{1B078C8F-6A35-4594-8220-047D433FD21F}" dt="2022-12-28T15:30:46.192" v="19" actId="478"/>
          <ac:graphicFrameMkLst>
            <pc:docMk/>
            <pc:sldMk cId="1310380274" sldId="257"/>
            <ac:graphicFrameMk id="59" creationId="{572549BA-509A-471B-B749-2E2C76B05E5C}"/>
          </ac:graphicFrameMkLst>
        </pc:graphicFrameChg>
        <pc:graphicFrameChg chg="del">
          <ac:chgData name="Mykola Korsikov" userId="5775dd8e-27c5-45ab-a564-58fe63b13277" providerId="ADAL" clId="{1B078C8F-6A35-4594-8220-047D433FD21F}" dt="2022-12-28T15:32:53.544" v="28" actId="478"/>
          <ac:graphicFrameMkLst>
            <pc:docMk/>
            <pc:sldMk cId="1310380274" sldId="257"/>
            <ac:graphicFrameMk id="60" creationId="{597BE294-E214-476C-9EB6-62A8809E5CC5}"/>
          </ac:graphicFrameMkLst>
        </pc:graphicFrameChg>
        <pc:graphicFrameChg chg="del">
          <ac:chgData name="Mykola Korsikov" userId="5775dd8e-27c5-45ab-a564-58fe63b13277" providerId="ADAL" clId="{1B078C8F-6A35-4594-8220-047D433FD21F}" dt="2022-12-28T15:34:11.724" v="56" actId="478"/>
          <ac:graphicFrameMkLst>
            <pc:docMk/>
            <pc:sldMk cId="1310380274" sldId="257"/>
            <ac:graphicFrameMk id="61" creationId="{22A6CCFA-C737-423B-9853-72AEF53F0EB3}"/>
          </ac:graphicFrameMkLst>
        </pc:graphicFrameChg>
        <pc:graphicFrameChg chg="add del mod">
          <ac:chgData name="Mykola Korsikov" userId="5775dd8e-27c5-45ab-a564-58fe63b13277" providerId="ADAL" clId="{1B078C8F-6A35-4594-8220-047D433FD21F}" dt="2022-12-28T15:30:39.286" v="16" actId="478"/>
          <ac:graphicFrameMkLst>
            <pc:docMk/>
            <pc:sldMk cId="1310380274" sldId="257"/>
            <ac:graphicFrameMk id="62" creationId="{572549BA-509A-471B-B749-2E2C76B05E5C}"/>
          </ac:graphicFrameMkLst>
        </pc:graphicFrameChg>
        <pc:graphicFrameChg chg="add del mod">
          <ac:chgData name="Mykola Korsikov" userId="5775dd8e-27c5-45ab-a564-58fe63b13277" providerId="ADAL" clId="{1B078C8F-6A35-4594-8220-047D433FD21F}" dt="2022-12-28T15:32:17.005" v="22" actId="478"/>
          <ac:graphicFrameMkLst>
            <pc:docMk/>
            <pc:sldMk cId="1310380274" sldId="257"/>
            <ac:graphicFrameMk id="63" creationId="{572549BA-509A-471B-B749-2E2C76B05E5C}"/>
          </ac:graphicFrameMkLst>
        </pc:graphicFrameChg>
        <pc:graphicFrameChg chg="add mod">
          <ac:chgData name="Mykola Korsikov" userId="5775dd8e-27c5-45ab-a564-58fe63b13277" providerId="ADAL" clId="{1B078C8F-6A35-4594-8220-047D433FD21F}" dt="2022-12-28T15:32:33.730" v="27" actId="1076"/>
          <ac:graphicFrameMkLst>
            <pc:docMk/>
            <pc:sldMk cId="1310380274" sldId="257"/>
            <ac:graphicFrameMk id="64" creationId="{572549BA-509A-471B-B749-2E2C76B05E5C}"/>
          </ac:graphicFrameMkLst>
        </pc:graphicFrameChg>
        <pc:graphicFrameChg chg="add mod">
          <ac:chgData name="Mykola Korsikov" userId="5775dd8e-27c5-45ab-a564-58fe63b13277" providerId="ADAL" clId="{1B078C8F-6A35-4594-8220-047D433FD21F}" dt="2022-12-28T15:33:20.647" v="35" actId="167"/>
          <ac:graphicFrameMkLst>
            <pc:docMk/>
            <pc:sldMk cId="1310380274" sldId="257"/>
            <ac:graphicFrameMk id="65" creationId="{597BE294-E214-476C-9EB6-62A8809E5CC5}"/>
          </ac:graphicFrameMkLst>
        </pc:graphicFrameChg>
        <pc:graphicFrameChg chg="add mod">
          <ac:chgData name="Mykola Korsikov" userId="5775dd8e-27c5-45ab-a564-58fe63b13277" providerId="ADAL" clId="{1B078C8F-6A35-4594-8220-047D433FD21F}" dt="2022-12-28T15:34:31.132" v="63" actId="14100"/>
          <ac:graphicFrameMkLst>
            <pc:docMk/>
            <pc:sldMk cId="1310380274" sldId="257"/>
            <ac:graphicFrameMk id="67" creationId="{22A6CCFA-C737-423B-9853-72AEF53F0EB3}"/>
          </ac:graphicFrameMkLst>
        </pc:graphicFrameChg>
        <pc:picChg chg="del">
          <ac:chgData name="Mykola Korsikov" userId="5775dd8e-27c5-45ab-a564-58fe63b13277" providerId="ADAL" clId="{1B078C8F-6A35-4594-8220-047D433FD21F}" dt="2022-12-28T15:27:34.348" v="5" actId="478"/>
          <ac:picMkLst>
            <pc:docMk/>
            <pc:sldMk cId="1310380274" sldId="257"/>
            <ac:picMk id="4" creationId="{12A5D0F2-C18B-427A-97A8-405381E631E4}"/>
          </ac:picMkLst>
        </pc:picChg>
        <pc:picChg chg="del">
          <ac:chgData name="Mykola Korsikov" userId="5775dd8e-27c5-45ab-a564-58fe63b13277" providerId="ADAL" clId="{1B078C8F-6A35-4594-8220-047D433FD21F}" dt="2022-12-28T15:02:43.294" v="0" actId="478"/>
          <ac:picMkLst>
            <pc:docMk/>
            <pc:sldMk cId="1310380274" sldId="257"/>
            <ac:picMk id="9" creationId="{E7B26E35-BEC3-4629-961B-28E76D7DDC50}"/>
          </ac:picMkLst>
        </pc:picChg>
        <pc:picChg chg="add mod">
          <ac:chgData name="Mykola Korsikov" userId="5775dd8e-27c5-45ab-a564-58fe63b13277" providerId="ADAL" clId="{1B078C8F-6A35-4594-8220-047D433FD21F}" dt="2022-12-28T15:03:12.570" v="4"/>
          <ac:picMkLst>
            <pc:docMk/>
            <pc:sldMk cId="1310380274" sldId="257"/>
            <ac:picMk id="10" creationId="{1BBA7AB0-F5C0-4C99-A9C0-BF52F550976B}"/>
          </ac:picMkLst>
        </pc:picChg>
        <pc:picChg chg="add mod">
          <ac:chgData name="Mykola Korsikov" userId="5775dd8e-27c5-45ab-a564-58fe63b13277" providerId="ADAL" clId="{1B078C8F-6A35-4594-8220-047D433FD21F}" dt="2022-12-28T15:35:08.677" v="64"/>
          <ac:picMkLst>
            <pc:docMk/>
            <pc:sldMk cId="1310380274" sldId="257"/>
            <ac:picMk id="14" creationId="{8CE80A9D-39D1-4AA1-87B6-4B82B2934DA1}"/>
          </ac:picMkLst>
        </pc:picChg>
      </pc:sldChg>
    </pc:docChg>
  </pc:docChgLst>
  <pc:docChgLst>
    <pc:chgData name="Mykola Korsikov" userId="acf3424d-b8ff-4ab3-a17d-52c5adbf9e46" providerId="ADAL" clId="{AA1985D9-957A-4F79-A6FD-A2B43F6B9392}"/>
    <pc:docChg chg="custSel modSld">
      <pc:chgData name="Mykola Korsikov" userId="acf3424d-b8ff-4ab3-a17d-52c5adbf9e46" providerId="ADAL" clId="{AA1985D9-957A-4F79-A6FD-A2B43F6B9392}" dt="2021-08-19T10:54:16.255" v="20"/>
      <pc:docMkLst>
        <pc:docMk/>
      </pc:docMkLst>
      <pc:sldChg chg="addSp delSp modSp mod">
        <pc:chgData name="Mykola Korsikov" userId="acf3424d-b8ff-4ab3-a17d-52c5adbf9e46" providerId="ADAL" clId="{AA1985D9-957A-4F79-A6FD-A2B43F6B9392}" dt="2021-08-19T10:54:16.255" v="20"/>
        <pc:sldMkLst>
          <pc:docMk/>
          <pc:sldMk cId="1310380274" sldId="257"/>
        </pc:sldMkLst>
        <pc:spChg chg="mod">
          <ac:chgData name="Mykola Korsikov" userId="acf3424d-b8ff-4ab3-a17d-52c5adbf9e46" providerId="ADAL" clId="{AA1985D9-957A-4F79-A6FD-A2B43F6B9392}" dt="2021-08-19T10:52:11.800" v="18" actId="14100"/>
          <ac:spMkLst>
            <pc:docMk/>
            <pc:sldMk cId="1310380274" sldId="257"/>
            <ac:spMk id="25" creationId="{86242133-1DEB-4706-AB32-DDB9CDC015A7}"/>
          </ac:spMkLst>
        </pc:spChg>
        <pc:spChg chg="mod">
          <ac:chgData name="Mykola Korsikov" userId="acf3424d-b8ff-4ab3-a17d-52c5adbf9e46" providerId="ADAL" clId="{AA1985D9-957A-4F79-A6FD-A2B43F6B9392}" dt="2021-08-19T10:53:52.740" v="19" actId="27107"/>
          <ac:spMkLst>
            <pc:docMk/>
            <pc:sldMk cId="1310380274" sldId="257"/>
            <ac:spMk id="41" creationId="{824B46F0-421A-466A-928C-0347926BD0A2}"/>
          </ac:spMkLst>
        </pc:spChg>
        <pc:grpChg chg="mod">
          <ac:chgData name="Mykola Korsikov" userId="acf3424d-b8ff-4ab3-a17d-52c5adbf9e46" providerId="ADAL" clId="{AA1985D9-957A-4F79-A6FD-A2B43F6B9392}" dt="2021-08-19T10:52:00.633" v="17" actId="1036"/>
          <ac:grpSpMkLst>
            <pc:docMk/>
            <pc:sldMk cId="1310380274" sldId="257"/>
            <ac:grpSpMk id="57" creationId="{1BE185AF-12E2-42C2-ABDE-8D345BFFA610}"/>
          </ac:grpSpMkLst>
        </pc:grpChg>
        <pc:picChg chg="add mod">
          <ac:chgData name="Mykola Korsikov" userId="acf3424d-b8ff-4ab3-a17d-52c5adbf9e46" providerId="ADAL" clId="{AA1985D9-957A-4F79-A6FD-A2B43F6B9392}" dt="2021-08-19T10:54:16.255" v="20"/>
          <ac:picMkLst>
            <pc:docMk/>
            <pc:sldMk cId="1310380274" sldId="257"/>
            <ac:picMk id="4" creationId="{12A5D0F2-C18B-427A-97A8-405381E631E4}"/>
          </ac:picMkLst>
        </pc:picChg>
        <pc:picChg chg="del">
          <ac:chgData name="Mykola Korsikov" userId="acf3424d-b8ff-4ab3-a17d-52c5adbf9e46" providerId="ADAL" clId="{AA1985D9-957A-4F79-A6FD-A2B43F6B9392}" dt="2021-08-19T10:51:36.075" v="0" actId="478"/>
          <ac:picMkLst>
            <pc:docMk/>
            <pc:sldMk cId="1310380274" sldId="257"/>
            <ac:picMk id="19" creationId="{7FB6FBC7-59D5-497B-A0F4-924228F1BBEF}"/>
          </ac:picMkLst>
        </pc:picChg>
      </pc:sldChg>
    </pc:docChg>
  </pc:docChgLst>
  <pc:docChgLst>
    <pc:chgData name="Mykola Korsikov" userId="5775dd8e-27c5-45ab-a564-58fe63b13277" providerId="ADAL" clId="{0340E120-4DF5-470A-A9AC-BFA266A04996}"/>
    <pc:docChg chg="modSld">
      <pc:chgData name="Mykola Korsikov" userId="5775dd8e-27c5-45ab-a564-58fe63b13277" providerId="ADAL" clId="{0340E120-4DF5-470A-A9AC-BFA266A04996}" dt="2023-08-08T07:54:51.968" v="12" actId="20577"/>
      <pc:docMkLst>
        <pc:docMk/>
      </pc:docMkLst>
      <pc:sldChg chg="modSp mod">
        <pc:chgData name="Mykola Korsikov" userId="5775dd8e-27c5-45ab-a564-58fe63b13277" providerId="ADAL" clId="{0340E120-4DF5-470A-A9AC-BFA266A04996}" dt="2023-08-08T07:54:51.968" v="12" actId="20577"/>
        <pc:sldMkLst>
          <pc:docMk/>
          <pc:sldMk cId="1310380274" sldId="257"/>
        </pc:sldMkLst>
        <pc:spChg chg="mod">
          <ac:chgData name="Mykola Korsikov" userId="5775dd8e-27c5-45ab-a564-58fe63b13277" providerId="ADAL" clId="{0340E120-4DF5-470A-A9AC-BFA266A04996}" dt="2023-08-08T07:54:51.968" v="12" actId="20577"/>
          <ac:spMkLst>
            <pc:docMk/>
            <pc:sldMk cId="1310380274" sldId="257"/>
            <ac:spMk id="13" creationId="{87A8D6F6-3E70-46FE-B38B-3DB37DBA4CD5}"/>
          </ac:spMkLst>
        </pc:spChg>
      </pc:sldChg>
    </pc:docChg>
  </pc:docChgLst>
  <pc:docChgLst>
    <pc:chgData name="Mykola Korsikov" userId="acf3424d-b8ff-4ab3-a17d-52c5adbf9e46" providerId="ADAL" clId="{61A34FE7-892C-4462-8020-DC6AFF384131}"/>
    <pc:docChg chg="modSld">
      <pc:chgData name="Mykola Korsikov" userId="acf3424d-b8ff-4ab3-a17d-52c5adbf9e46" providerId="ADAL" clId="{61A34FE7-892C-4462-8020-DC6AFF384131}" dt="2021-05-04T13:58:58.501" v="1"/>
      <pc:docMkLst>
        <pc:docMk/>
      </pc:docMkLst>
      <pc:sldChg chg="modSp">
        <pc:chgData name="Mykola Korsikov" userId="acf3424d-b8ff-4ab3-a17d-52c5adbf9e46" providerId="ADAL" clId="{61A34FE7-892C-4462-8020-DC6AFF384131}" dt="2021-05-04T13:58:58.501" v="1"/>
        <pc:sldMkLst>
          <pc:docMk/>
          <pc:sldMk cId="1310380274" sldId="257"/>
        </pc:sldMkLst>
        <pc:graphicFrameChg chg="mod">
          <ac:chgData name="Mykola Korsikov" userId="acf3424d-b8ff-4ab3-a17d-52c5adbf9e46" providerId="ADAL" clId="{61A34FE7-892C-4462-8020-DC6AFF384131}" dt="2021-05-04T13:58:58.501" v="1"/>
          <ac:graphicFrameMkLst>
            <pc:docMk/>
            <pc:sldMk cId="1310380274" sldId="257"/>
            <ac:graphicFrameMk id="24" creationId="{597BE294-E214-476C-9EB6-62A8809E5CC5}"/>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haleon-my.sharepoint.com/personal/mykola_x_korsikov_haleon_com/Documents/Documents/personal/New%20design/MKorsikov.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ydrive.gsk.com/personal/mykola_x_korsikov_gsk_com/Documents/Documents/personal/New%20design/MKorsikov.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haleon-my.sharepoint.com/personal/mykola_x_korsikov_haleon_com/Documents/Documents/personal/New%20design/MKorsikov.xlsx" TargetMode="External"/><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https://haleon-my.sharepoint.com/personal/mykola_x_korsikov_haleon_com/Documents/Documents/personal/New%20design/MKorsikov.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0.31523620163207777"/>
          <c:y val="0.11277534285310335"/>
          <c:w val="0.32805342624563061"/>
          <c:h val="0.73853810264385689"/>
        </c:manualLayout>
      </c:layout>
      <c:doughnutChart>
        <c:varyColors val="1"/>
        <c:ser>
          <c:idx val="0"/>
          <c:order val="0"/>
          <c:tx>
            <c:strRef>
              <c:f>Input!$CE$2:$CI$2</c:f>
              <c:strCache>
                <c:ptCount val="5"/>
                <c:pt idx="0">
                  <c:v>English</c:v>
                </c:pt>
                <c:pt idx="1">
                  <c:v>Russian</c:v>
                </c:pt>
                <c:pt idx="2">
                  <c:v>Chinese</c:v>
                </c:pt>
                <c:pt idx="3">
                  <c:v>Polish</c:v>
                </c:pt>
                <c:pt idx="4">
                  <c:v>Ukrainian</c:v>
                </c:pt>
              </c:strCache>
            </c:strRef>
          </c:tx>
          <c:explosion val="1"/>
          <c:dPt>
            <c:idx val="0"/>
            <c:bubble3D val="0"/>
            <c:spPr>
              <a:solidFill>
                <a:schemeClr val="accent4">
                  <a:shade val="53000"/>
                </a:schemeClr>
              </a:solidFill>
              <a:ln w="19050">
                <a:solidFill>
                  <a:schemeClr val="lt1"/>
                </a:solidFill>
              </a:ln>
              <a:effectLst/>
            </c:spPr>
            <c:extLst>
              <c:ext xmlns:c16="http://schemas.microsoft.com/office/drawing/2014/chart" uri="{C3380CC4-5D6E-409C-BE32-E72D297353CC}">
                <c16:uniqueId val="{00000001-C280-4014-BC3C-183026AC474B}"/>
              </c:ext>
            </c:extLst>
          </c:dPt>
          <c:dPt>
            <c:idx val="1"/>
            <c:bubble3D val="0"/>
            <c:spPr>
              <a:solidFill>
                <a:schemeClr val="accent4">
                  <a:shade val="76000"/>
                </a:schemeClr>
              </a:solidFill>
              <a:ln w="19050">
                <a:solidFill>
                  <a:schemeClr val="lt1"/>
                </a:solidFill>
              </a:ln>
              <a:effectLst/>
            </c:spPr>
            <c:extLst>
              <c:ext xmlns:c16="http://schemas.microsoft.com/office/drawing/2014/chart" uri="{C3380CC4-5D6E-409C-BE32-E72D297353CC}">
                <c16:uniqueId val="{00000003-C280-4014-BC3C-183026AC474B}"/>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C280-4014-BC3C-183026AC474B}"/>
              </c:ext>
            </c:extLst>
          </c:dPt>
          <c:dPt>
            <c:idx val="3"/>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07-C280-4014-BC3C-183026AC474B}"/>
              </c:ext>
            </c:extLst>
          </c:dPt>
          <c:dPt>
            <c:idx val="4"/>
            <c:bubble3D val="0"/>
            <c:spPr>
              <a:solidFill>
                <a:schemeClr val="accent4">
                  <a:tint val="54000"/>
                </a:schemeClr>
              </a:solidFill>
              <a:ln w="19050">
                <a:solidFill>
                  <a:schemeClr val="lt1"/>
                </a:solidFill>
              </a:ln>
              <a:effectLst/>
            </c:spPr>
            <c:extLst>
              <c:ext xmlns:c16="http://schemas.microsoft.com/office/drawing/2014/chart" uri="{C3380CC4-5D6E-409C-BE32-E72D297353CC}">
                <c16:uniqueId val="{00000009-C280-4014-BC3C-183026AC474B}"/>
              </c:ext>
            </c:extLst>
          </c:dPt>
          <c:dLbls>
            <c:dLbl>
              <c:idx val="0"/>
              <c:layout>
                <c:manualLayout>
                  <c:x val="8.7739822121851815E-2"/>
                  <c:y val="-0.13480729534850844"/>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280-4014-BC3C-183026AC474B}"/>
                </c:ext>
              </c:extLst>
            </c:dLbl>
            <c:dLbl>
              <c:idx val="1"/>
              <c:layout>
                <c:manualLayout>
                  <c:x val="9.5742148318714332E-2"/>
                  <c:y val="0.10200467866848893"/>
                </c:manualLayout>
              </c:layout>
              <c:showLegendKey val="0"/>
              <c:showVal val="0"/>
              <c:showCatName val="1"/>
              <c:showSerName val="0"/>
              <c:showPercent val="0"/>
              <c:showBubbleSize val="0"/>
              <c:extLst>
                <c:ext xmlns:c15="http://schemas.microsoft.com/office/drawing/2012/chart" uri="{CE6537A1-D6FC-4f65-9D91-7224C49458BB}">
                  <c15:layout>
                    <c:manualLayout>
                      <c:w val="0.12968776494260598"/>
                      <c:h val="8.2881945426268908E-2"/>
                    </c:manualLayout>
                  </c15:layout>
                </c:ext>
                <c:ext xmlns:c16="http://schemas.microsoft.com/office/drawing/2014/chart" uri="{C3380CC4-5D6E-409C-BE32-E72D297353CC}">
                  <c16:uniqueId val="{00000003-C280-4014-BC3C-183026AC474B}"/>
                </c:ext>
              </c:extLst>
            </c:dLbl>
            <c:dLbl>
              <c:idx val="2"/>
              <c:layout>
                <c:manualLayout>
                  <c:x val="-0.12426966151143458"/>
                  <c:y val="3.8241666666666604E-2"/>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C280-4014-BC3C-183026AC474B}"/>
                </c:ext>
              </c:extLst>
            </c:dLbl>
            <c:dLbl>
              <c:idx val="3"/>
              <c:layout>
                <c:manualLayout>
                  <c:x val="-8.8070019136054209E-2"/>
                  <c:y val="-8.7839444444444442E-2"/>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C280-4014-BC3C-183026AC474B}"/>
                </c:ext>
              </c:extLst>
            </c:dLbl>
            <c:dLbl>
              <c:idx val="4"/>
              <c:layout>
                <c:manualLayout>
                  <c:x val="-8.613814005423516E-2"/>
                  <c:y val="-7.9004665629860041E-2"/>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C280-4014-BC3C-183026AC474B}"/>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Input!$AI$2:$AM$2</c:f>
              <c:strCache>
                <c:ptCount val="5"/>
                <c:pt idx="0">
                  <c:v>English</c:v>
                </c:pt>
                <c:pt idx="1">
                  <c:v>Russian</c:v>
                </c:pt>
                <c:pt idx="2">
                  <c:v>Chinese</c:v>
                </c:pt>
                <c:pt idx="3">
                  <c:v>Polish</c:v>
                </c:pt>
                <c:pt idx="4">
                  <c:v>Ukrainian</c:v>
                </c:pt>
              </c:strCache>
            </c:strRef>
          </c:cat>
          <c:val>
            <c:numRef>
              <c:f>Input!$CE$37:$CI$37</c:f>
              <c:numCache>
                <c:formatCode>_-* #,##0_-;\-* #,##0_-;_-* "-"??_-;_-@_-</c:formatCode>
                <c:ptCount val="5"/>
                <c:pt idx="0">
                  <c:v>7815.5</c:v>
                </c:pt>
                <c:pt idx="1">
                  <c:v>5154.5</c:v>
                </c:pt>
                <c:pt idx="2">
                  <c:v>289</c:v>
                </c:pt>
                <c:pt idx="3">
                  <c:v>2910</c:v>
                </c:pt>
                <c:pt idx="4">
                  <c:v>4648.5</c:v>
                </c:pt>
              </c:numCache>
            </c:numRef>
          </c:val>
          <c:extLst>
            <c:ext xmlns:c16="http://schemas.microsoft.com/office/drawing/2014/chart" uri="{C3380CC4-5D6E-409C-BE32-E72D297353CC}">
              <c16:uniqueId val="{0000000A-C280-4014-BC3C-183026AC474B}"/>
            </c:ext>
          </c:extLst>
        </c:ser>
        <c:dLbls>
          <c:showLegendKey val="0"/>
          <c:showVal val="0"/>
          <c:showCatName val="0"/>
          <c:showSerName val="0"/>
          <c:showPercent val="0"/>
          <c:showBubbleSize val="0"/>
          <c:showLeaderLines val="0"/>
        </c:dLbls>
        <c:firstSliceAng val="0"/>
        <c:holeSize val="6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doughnutChart>
        <c:varyColors val="1"/>
        <c:ser>
          <c:idx val="0"/>
          <c:order val="0"/>
          <c:dPt>
            <c:idx val="0"/>
            <c:bubble3D val="0"/>
            <c:spPr>
              <a:solidFill>
                <a:schemeClr val="accent4">
                  <a:shade val="76000"/>
                </a:schemeClr>
              </a:solidFill>
              <a:ln w="19050">
                <a:solidFill>
                  <a:schemeClr val="lt1"/>
                </a:solidFill>
              </a:ln>
              <a:effectLst/>
            </c:spPr>
            <c:extLst>
              <c:ext xmlns:c16="http://schemas.microsoft.com/office/drawing/2014/chart" uri="{C3380CC4-5D6E-409C-BE32-E72D297353CC}">
                <c16:uniqueId val="{00000001-719A-420F-83A9-C04542D3F2D0}"/>
              </c:ext>
            </c:extLst>
          </c:dPt>
          <c:dPt>
            <c:idx val="1"/>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03-719A-420F-83A9-C04542D3F2D0}"/>
              </c:ext>
            </c:extLst>
          </c:dPt>
          <c:dLbls>
            <c:dLbl>
              <c:idx val="0"/>
              <c:layout>
                <c:manualLayout>
                  <c:x val="7.2291025350226176E-2"/>
                  <c:y val="0.15190722222222222"/>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19A-420F-83A9-C04542D3F2D0}"/>
                </c:ext>
              </c:extLst>
            </c:dLbl>
            <c:dLbl>
              <c:idx val="1"/>
              <c:layout>
                <c:manualLayout>
                  <c:x val="-5.761316872428009E-3"/>
                  <c:y val="-0.23457388888888889"/>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19A-420F-83A9-C04542D3F2D0}"/>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0"/>
            <c:showBubbleSize val="0"/>
            <c:showLeaderLines val="0"/>
            <c:extLst>
              <c:ext xmlns:c15="http://schemas.microsoft.com/office/drawing/2012/chart" uri="{CE6537A1-D6FC-4f65-9D91-7224C49458BB}"/>
            </c:extLst>
          </c:dLbls>
          <c:cat>
            <c:strRef>
              <c:f>'Public vs private'!$D$4:$D$5</c:f>
              <c:strCache>
                <c:ptCount val="2"/>
                <c:pt idx="0">
                  <c:v>Private</c:v>
                </c:pt>
                <c:pt idx="1">
                  <c:v>Public</c:v>
                </c:pt>
              </c:strCache>
            </c:strRef>
          </c:cat>
          <c:val>
            <c:numRef>
              <c:f>'Public vs private'!$E$4:$E$5</c:f>
              <c:numCache>
                <c:formatCode>General</c:formatCode>
                <c:ptCount val="2"/>
                <c:pt idx="0">
                  <c:v>13.153424657534245</c:v>
                </c:pt>
                <c:pt idx="1">
                  <c:v>9.0739726027397261</c:v>
                </c:pt>
              </c:numCache>
            </c:numRef>
          </c:val>
          <c:extLst>
            <c:ext xmlns:c16="http://schemas.microsoft.com/office/drawing/2014/chart" uri="{C3380CC4-5D6E-409C-BE32-E72D297353CC}">
              <c16:uniqueId val="{00000004-719A-420F-83A9-C04542D3F2D0}"/>
            </c:ext>
          </c:extLst>
        </c:ser>
        <c:dLbls>
          <c:showLegendKey val="0"/>
          <c:showVal val="0"/>
          <c:showCatName val="0"/>
          <c:showSerName val="0"/>
          <c:showPercent val="0"/>
          <c:showBubbleSize val="0"/>
          <c:showLeaderLines val="0"/>
        </c:dLbls>
        <c:firstSliceAng val="0"/>
        <c:holeSize val="7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21243811758718673"/>
          <c:y val="0.12112741193484408"/>
          <c:w val="0.42128111587365935"/>
          <c:h val="0.82964483155895374"/>
        </c:manualLayout>
      </c:layout>
      <c:doughnutChart>
        <c:varyColors val="1"/>
        <c:ser>
          <c:idx val="0"/>
          <c:order val="0"/>
          <c:tx>
            <c:strRef>
              <c:f>Input!$BQ$2:$CC$2</c:f>
              <c:strCache>
                <c:ptCount val="13"/>
                <c:pt idx="2">
                  <c:v>Visio</c:v>
                </c:pt>
                <c:pt idx="3">
                  <c:v>Jira</c:v>
                </c:pt>
                <c:pt idx="7">
                  <c:v>Access</c:v>
                </c:pt>
                <c:pt idx="8">
                  <c:v>SQL</c:v>
                </c:pt>
                <c:pt idx="10">
                  <c:v>GIT</c:v>
                </c:pt>
                <c:pt idx="11">
                  <c:v>JS</c:v>
                </c:pt>
                <c:pt idx="12">
                  <c:v>Python</c:v>
                </c:pt>
              </c:strCache>
            </c:strRef>
          </c:tx>
          <c:explosion val="1"/>
          <c:dPt>
            <c:idx val="0"/>
            <c:bubble3D val="0"/>
            <c:spPr>
              <a:solidFill>
                <a:schemeClr val="accent2">
                  <a:shade val="44000"/>
                </a:schemeClr>
              </a:solidFill>
              <a:ln w="19050">
                <a:solidFill>
                  <a:schemeClr val="lt1"/>
                </a:solidFill>
              </a:ln>
              <a:effectLst/>
            </c:spPr>
            <c:extLst>
              <c:ext xmlns:c16="http://schemas.microsoft.com/office/drawing/2014/chart" uri="{C3380CC4-5D6E-409C-BE32-E72D297353CC}">
                <c16:uniqueId val="{00000001-DFBE-46F6-879A-3C9CB74CAF22}"/>
              </c:ext>
            </c:extLst>
          </c:dPt>
          <c:dPt>
            <c:idx val="1"/>
            <c:bubble3D val="0"/>
            <c:spPr>
              <a:solidFill>
                <a:schemeClr val="accent2">
                  <a:shade val="58000"/>
                </a:schemeClr>
              </a:solidFill>
              <a:ln w="19050">
                <a:solidFill>
                  <a:schemeClr val="lt1"/>
                </a:solidFill>
              </a:ln>
              <a:effectLst/>
            </c:spPr>
            <c:extLst>
              <c:ext xmlns:c16="http://schemas.microsoft.com/office/drawing/2014/chart" uri="{C3380CC4-5D6E-409C-BE32-E72D297353CC}">
                <c16:uniqueId val="{00000003-DFBE-46F6-879A-3C9CB74CAF22}"/>
              </c:ext>
            </c:extLst>
          </c:dPt>
          <c:dPt>
            <c:idx val="2"/>
            <c:bubble3D val="0"/>
            <c:explosion val="2"/>
            <c:spPr>
              <a:solidFill>
                <a:schemeClr val="accent2">
                  <a:shade val="72000"/>
                </a:schemeClr>
              </a:solidFill>
              <a:ln w="19050">
                <a:solidFill>
                  <a:schemeClr val="lt1"/>
                </a:solidFill>
              </a:ln>
              <a:effectLst/>
            </c:spPr>
            <c:extLst>
              <c:ext xmlns:c16="http://schemas.microsoft.com/office/drawing/2014/chart" uri="{C3380CC4-5D6E-409C-BE32-E72D297353CC}">
                <c16:uniqueId val="{00000005-DFBE-46F6-879A-3C9CB74CAF22}"/>
              </c:ext>
            </c:extLst>
          </c:dPt>
          <c:dPt>
            <c:idx val="3"/>
            <c:bubble3D val="0"/>
            <c:spPr>
              <a:solidFill>
                <a:schemeClr val="accent2">
                  <a:shade val="86000"/>
                </a:schemeClr>
              </a:solidFill>
              <a:ln w="19050">
                <a:solidFill>
                  <a:schemeClr val="lt1"/>
                </a:solidFill>
              </a:ln>
              <a:effectLst/>
            </c:spPr>
            <c:extLst>
              <c:ext xmlns:c16="http://schemas.microsoft.com/office/drawing/2014/chart" uri="{C3380CC4-5D6E-409C-BE32-E72D297353CC}">
                <c16:uniqueId val="{00000007-DFBE-46F6-879A-3C9CB74CAF22}"/>
              </c:ext>
            </c:extLst>
          </c:dPt>
          <c:dPt>
            <c:idx val="4"/>
            <c:bubble3D val="0"/>
            <c:spPr>
              <a:solidFill>
                <a:schemeClr val="accent2"/>
              </a:solidFill>
              <a:ln w="19050">
                <a:solidFill>
                  <a:schemeClr val="lt1"/>
                </a:solidFill>
              </a:ln>
              <a:effectLst/>
            </c:spPr>
            <c:extLst>
              <c:ext xmlns:c16="http://schemas.microsoft.com/office/drawing/2014/chart" uri="{C3380CC4-5D6E-409C-BE32-E72D297353CC}">
                <c16:uniqueId val="{00000009-DFBE-46F6-879A-3C9CB74CAF22}"/>
              </c:ext>
            </c:extLst>
          </c:dPt>
          <c:dPt>
            <c:idx val="5"/>
            <c:bubble3D val="0"/>
            <c:spPr>
              <a:solidFill>
                <a:schemeClr val="accent2">
                  <a:tint val="86000"/>
                </a:schemeClr>
              </a:solidFill>
              <a:ln w="19050">
                <a:solidFill>
                  <a:schemeClr val="lt1"/>
                </a:solidFill>
              </a:ln>
              <a:effectLst/>
            </c:spPr>
            <c:extLst>
              <c:ext xmlns:c16="http://schemas.microsoft.com/office/drawing/2014/chart" uri="{C3380CC4-5D6E-409C-BE32-E72D297353CC}">
                <c16:uniqueId val="{0000000B-DFBE-46F6-879A-3C9CB74CAF22}"/>
              </c:ext>
            </c:extLst>
          </c:dPt>
          <c:dPt>
            <c:idx val="6"/>
            <c:bubble3D val="0"/>
            <c:spPr>
              <a:solidFill>
                <a:schemeClr val="accent2">
                  <a:tint val="72000"/>
                </a:schemeClr>
              </a:solidFill>
              <a:ln w="19050">
                <a:solidFill>
                  <a:schemeClr val="lt1"/>
                </a:solidFill>
              </a:ln>
              <a:effectLst/>
            </c:spPr>
            <c:extLst>
              <c:ext xmlns:c16="http://schemas.microsoft.com/office/drawing/2014/chart" uri="{C3380CC4-5D6E-409C-BE32-E72D297353CC}">
                <c16:uniqueId val="{0000000D-DFBE-46F6-879A-3C9CB74CAF22}"/>
              </c:ext>
            </c:extLst>
          </c:dPt>
          <c:dPt>
            <c:idx val="7"/>
            <c:bubble3D val="0"/>
            <c:spPr>
              <a:solidFill>
                <a:schemeClr val="accent2">
                  <a:tint val="58000"/>
                </a:schemeClr>
              </a:solidFill>
              <a:ln w="19050">
                <a:solidFill>
                  <a:schemeClr val="lt1"/>
                </a:solidFill>
              </a:ln>
              <a:effectLst/>
            </c:spPr>
            <c:extLst>
              <c:ext xmlns:c16="http://schemas.microsoft.com/office/drawing/2014/chart" uri="{C3380CC4-5D6E-409C-BE32-E72D297353CC}">
                <c16:uniqueId val="{0000000F-DFBE-46F6-879A-3C9CB74CAF22}"/>
              </c:ext>
            </c:extLst>
          </c:dPt>
          <c:dPt>
            <c:idx val="8"/>
            <c:bubble3D val="0"/>
            <c:spPr>
              <a:solidFill>
                <a:schemeClr val="accent2">
                  <a:tint val="44000"/>
                </a:schemeClr>
              </a:solidFill>
              <a:ln w="19050">
                <a:solidFill>
                  <a:schemeClr val="lt1"/>
                </a:solidFill>
              </a:ln>
              <a:effectLst/>
            </c:spPr>
            <c:extLst>
              <c:ext xmlns:c16="http://schemas.microsoft.com/office/drawing/2014/chart" uri="{C3380CC4-5D6E-409C-BE32-E72D297353CC}">
                <c16:uniqueId val="{00000011-DFBE-46F6-879A-3C9CB74CAF22}"/>
              </c:ext>
            </c:extLst>
          </c:dPt>
          <c:dPt>
            <c:idx val="9"/>
            <c:bubble3D val="0"/>
            <c:spPr>
              <a:solidFill>
                <a:schemeClr val="accent2">
                  <a:tint val="70000"/>
                </a:schemeClr>
              </a:solidFill>
              <a:ln w="19050">
                <a:solidFill>
                  <a:schemeClr val="lt1"/>
                </a:solidFill>
              </a:ln>
              <a:effectLst/>
            </c:spPr>
            <c:extLst>
              <c:ext xmlns:c16="http://schemas.microsoft.com/office/drawing/2014/chart" uri="{C3380CC4-5D6E-409C-BE32-E72D297353CC}">
                <c16:uniqueId val="{00000013-DFBE-46F6-879A-3C9CB74CAF22}"/>
              </c:ext>
            </c:extLst>
          </c:dPt>
          <c:dPt>
            <c:idx val="10"/>
            <c:bubble3D val="0"/>
            <c:spPr>
              <a:solidFill>
                <a:schemeClr val="accent2">
                  <a:tint val="60000"/>
                </a:schemeClr>
              </a:solidFill>
              <a:ln w="19050">
                <a:solidFill>
                  <a:schemeClr val="lt1"/>
                </a:solidFill>
              </a:ln>
              <a:effectLst/>
            </c:spPr>
            <c:extLst>
              <c:ext xmlns:c16="http://schemas.microsoft.com/office/drawing/2014/chart" uri="{C3380CC4-5D6E-409C-BE32-E72D297353CC}">
                <c16:uniqueId val="{00000015-DFBE-46F6-879A-3C9CB74CAF22}"/>
              </c:ext>
            </c:extLst>
          </c:dPt>
          <c:dPt>
            <c:idx val="11"/>
            <c:bubble3D val="0"/>
            <c:spPr>
              <a:solidFill>
                <a:schemeClr val="accent2">
                  <a:tint val="50000"/>
                </a:schemeClr>
              </a:solidFill>
              <a:ln w="19050">
                <a:solidFill>
                  <a:schemeClr val="lt1"/>
                </a:solidFill>
              </a:ln>
              <a:effectLst/>
            </c:spPr>
            <c:extLst>
              <c:ext xmlns:c16="http://schemas.microsoft.com/office/drawing/2014/chart" uri="{C3380CC4-5D6E-409C-BE32-E72D297353CC}">
                <c16:uniqueId val="{00000017-DFBE-46F6-879A-3C9CB74CAF22}"/>
              </c:ext>
            </c:extLst>
          </c:dPt>
          <c:dPt>
            <c:idx val="12"/>
            <c:bubble3D val="0"/>
            <c:spPr>
              <a:solidFill>
                <a:schemeClr val="accent2">
                  <a:tint val="40000"/>
                </a:schemeClr>
              </a:solidFill>
              <a:ln w="19050">
                <a:solidFill>
                  <a:schemeClr val="lt1"/>
                </a:solidFill>
              </a:ln>
              <a:effectLst/>
            </c:spPr>
            <c:extLst>
              <c:ext xmlns:c16="http://schemas.microsoft.com/office/drawing/2014/chart" uri="{C3380CC4-5D6E-409C-BE32-E72D297353CC}">
                <c16:uniqueId val="{00000019-DFBE-46F6-879A-3C9CB74CAF22}"/>
              </c:ext>
            </c:extLst>
          </c:dPt>
          <c:dLbls>
            <c:dLbl>
              <c:idx val="0"/>
              <c:layout>
                <c:manualLayout>
                  <c:x val="0.11090657204653727"/>
                  <c:y val="-3.7079944167417174E-2"/>
                </c:manualLayout>
              </c:layout>
              <c:showLegendKey val="0"/>
              <c:showVal val="0"/>
              <c:showCatName val="1"/>
              <c:showSerName val="0"/>
              <c:showPercent val="0"/>
              <c:showBubbleSize val="0"/>
              <c:extLst>
                <c:ext xmlns:c15="http://schemas.microsoft.com/office/drawing/2012/chart" uri="{CE6537A1-D6FC-4f65-9D91-7224C49458BB}">
                  <c15:layout>
                    <c:manualLayout>
                      <c:w val="6.9126859142607175E-2"/>
                      <c:h val="6.5453417395826677E-2"/>
                    </c:manualLayout>
                  </c15:layout>
                </c:ext>
                <c:ext xmlns:c16="http://schemas.microsoft.com/office/drawing/2014/chart" uri="{C3380CC4-5D6E-409C-BE32-E72D297353CC}">
                  <c16:uniqueId val="{00000001-DFBE-46F6-879A-3C9CB74CAF22}"/>
                </c:ext>
              </c:extLst>
            </c:dLbl>
            <c:dLbl>
              <c:idx val="1"/>
              <c:layout>
                <c:manualLayout>
                  <c:x val="8.6269915132026906E-2"/>
                  <c:y val="-8.542344125547793E-3"/>
                </c:manualLayout>
              </c:layout>
              <c:showLegendKey val="0"/>
              <c:showVal val="0"/>
              <c:showCatName val="1"/>
              <c:showSerName val="0"/>
              <c:showPercent val="0"/>
              <c:showBubbleSize val="0"/>
              <c:extLst>
                <c:ext xmlns:c15="http://schemas.microsoft.com/office/drawing/2012/chart" uri="{CE6537A1-D6FC-4f65-9D91-7224C49458BB}">
                  <c15:layout>
                    <c:manualLayout>
                      <c:w val="5.9492125984251971E-2"/>
                      <c:h val="6.5453417395826677E-2"/>
                    </c:manualLayout>
                  </c15:layout>
                </c:ext>
                <c:ext xmlns:c16="http://schemas.microsoft.com/office/drawing/2014/chart" uri="{C3380CC4-5D6E-409C-BE32-E72D297353CC}">
                  <c16:uniqueId val="{00000003-DFBE-46F6-879A-3C9CB74CAF22}"/>
                </c:ext>
              </c:extLst>
            </c:dLbl>
            <c:dLbl>
              <c:idx val="2"/>
              <c:layout>
                <c:manualLayout>
                  <c:x val="0.11048432103881752"/>
                  <c:y val="-7.3224669032365353E-2"/>
                </c:manualLayout>
              </c:layout>
              <c:showLegendKey val="0"/>
              <c:showVal val="0"/>
              <c:showCatName val="1"/>
              <c:showSerName val="0"/>
              <c:showPercent val="0"/>
              <c:showBubbleSize val="0"/>
              <c:extLst>
                <c:ext xmlns:c15="http://schemas.microsoft.com/office/drawing/2012/chart" uri="{CE6537A1-D6FC-4f65-9D91-7224C49458BB}">
                  <c15:layout>
                    <c:manualLayout>
                      <c:w val="9.0476861444950957E-2"/>
                      <c:h val="9.4089793203360833E-2"/>
                    </c:manualLayout>
                  </c15:layout>
                </c:ext>
                <c:ext xmlns:c16="http://schemas.microsoft.com/office/drawing/2014/chart" uri="{C3380CC4-5D6E-409C-BE32-E72D297353CC}">
                  <c16:uniqueId val="{00000005-DFBE-46F6-879A-3C9CB74CAF22}"/>
                </c:ext>
              </c:extLst>
            </c:dLbl>
            <c:dLbl>
              <c:idx val="3"/>
              <c:layout>
                <c:manualLayout>
                  <c:x val="-7.3169399955832035E-2"/>
                  <c:y val="0.12096592676374947"/>
                </c:manualLayout>
              </c:layout>
              <c:showLegendKey val="0"/>
              <c:showVal val="0"/>
              <c:showCatName val="1"/>
              <c:showSerName val="0"/>
              <c:showPercent val="0"/>
              <c:showBubbleSize val="0"/>
              <c:extLst>
                <c:ext xmlns:c15="http://schemas.microsoft.com/office/drawing/2012/chart" uri="{CE6537A1-D6FC-4f65-9D91-7224C49458BB}">
                  <c15:layout>
                    <c:manualLayout>
                      <c:w val="5.1568022747156606E-2"/>
                      <c:h val="6.5453417395826677E-2"/>
                    </c:manualLayout>
                  </c15:layout>
                </c:ext>
                <c:ext xmlns:c16="http://schemas.microsoft.com/office/drawing/2014/chart" uri="{C3380CC4-5D6E-409C-BE32-E72D297353CC}">
                  <c16:uniqueId val="{00000007-DFBE-46F6-879A-3C9CB74CAF22}"/>
                </c:ext>
              </c:extLst>
            </c:dLbl>
            <c:dLbl>
              <c:idx val="4"/>
              <c:layout>
                <c:manualLayout>
                  <c:x val="-0.10961987022717315"/>
                  <c:y val="3.1978464335384947E-2"/>
                </c:manualLayout>
              </c:layout>
              <c:showLegendKey val="0"/>
              <c:showVal val="0"/>
              <c:showCatName val="1"/>
              <c:showSerName val="0"/>
              <c:showPercent val="0"/>
              <c:showBubbleSize val="0"/>
              <c:extLst>
                <c:ext xmlns:c15="http://schemas.microsoft.com/office/drawing/2012/chart" uri="{CE6537A1-D6FC-4f65-9D91-7224C49458BB}">
                  <c15:layout>
                    <c:manualLayout>
                      <c:w val="5.6084208223972004E-2"/>
                      <c:h val="6.5453417395826677E-2"/>
                    </c:manualLayout>
                  </c15:layout>
                </c:ext>
                <c:ext xmlns:c16="http://schemas.microsoft.com/office/drawing/2014/chart" uri="{C3380CC4-5D6E-409C-BE32-E72D297353CC}">
                  <c16:uniqueId val="{00000009-DFBE-46F6-879A-3C9CB74CAF22}"/>
                </c:ext>
              </c:extLst>
            </c:dLbl>
            <c:dLbl>
              <c:idx val="5"/>
              <c:layout>
                <c:manualLayout>
                  <c:x val="-0.11890074781944898"/>
                  <c:y val="-1.6272612741613152E-3"/>
                </c:manualLayout>
              </c:layout>
              <c:showLegendKey val="0"/>
              <c:showVal val="0"/>
              <c:showCatName val="1"/>
              <c:showSerName val="0"/>
              <c:showPercent val="0"/>
              <c:showBubbleSize val="0"/>
              <c:extLst>
                <c:ext xmlns:c15="http://schemas.microsoft.com/office/drawing/2012/chart" uri="{CE6537A1-D6FC-4f65-9D91-7224C49458BB}">
                  <c15:layout>
                    <c:manualLayout>
                      <c:w val="8.3473972003499569E-2"/>
                      <c:h val="6.5453417395826677E-2"/>
                    </c:manualLayout>
                  </c15:layout>
                </c:ext>
                <c:ext xmlns:c16="http://schemas.microsoft.com/office/drawing/2014/chart" uri="{C3380CC4-5D6E-409C-BE32-E72D297353CC}">
                  <c16:uniqueId val="{0000000B-DFBE-46F6-879A-3C9CB74CAF22}"/>
                </c:ext>
              </c:extLst>
            </c:dLbl>
            <c:dLbl>
              <c:idx val="6"/>
              <c:layout>
                <c:manualLayout>
                  <c:x val="-0.10833333333333334"/>
                  <c:y val="-5.0984936268829703E-2"/>
                </c:manualLayout>
              </c:layout>
              <c:showLegendKey val="0"/>
              <c:showVal val="0"/>
              <c:showCatName val="1"/>
              <c:showSerName val="0"/>
              <c:showPercent val="0"/>
              <c:showBubbleSize val="0"/>
              <c:extLst>
                <c:ext xmlns:c15="http://schemas.microsoft.com/office/drawing/2012/chart" uri="{CE6537A1-D6FC-4f65-9D91-7224C49458BB}">
                  <c15:layout>
                    <c:manualLayout>
                      <c:w val="0.11099015748031496"/>
                      <c:h val="6.5453417395826677E-2"/>
                    </c:manualLayout>
                  </c15:layout>
                </c:ext>
                <c:ext xmlns:c16="http://schemas.microsoft.com/office/drawing/2014/chart" uri="{C3380CC4-5D6E-409C-BE32-E72D297353CC}">
                  <c16:uniqueId val="{0000000D-DFBE-46F6-879A-3C9CB74CAF22}"/>
                </c:ext>
              </c:extLst>
            </c:dLbl>
            <c:dLbl>
              <c:idx val="7"/>
              <c:layout>
                <c:manualLayout>
                  <c:x val="-0.10965243818206935"/>
                  <c:y val="2.398356224615467E-2"/>
                </c:manualLayout>
              </c:layout>
              <c:showLegendKey val="0"/>
              <c:showVal val="0"/>
              <c:showCatName val="1"/>
              <c:showSerName val="0"/>
              <c:showPercent val="0"/>
              <c:showBubbleSize val="0"/>
              <c:extLst>
                <c:ext xmlns:c15="http://schemas.microsoft.com/office/drawing/2012/chart" uri="{CE6537A1-D6FC-4f65-9D91-7224C49458BB}">
                  <c15:layout>
                    <c:manualLayout>
                      <c:w val="8.510083114610674E-2"/>
                      <c:h val="6.5453417395826677E-2"/>
                    </c:manualLayout>
                  </c15:layout>
                </c:ext>
                <c:ext xmlns:c16="http://schemas.microsoft.com/office/drawing/2014/chart" uri="{C3380CC4-5D6E-409C-BE32-E72D297353CC}">
                  <c16:uniqueId val="{0000000F-DFBE-46F6-879A-3C9CB74CAF22}"/>
                </c:ext>
              </c:extLst>
            </c:dLbl>
            <c:dLbl>
              <c:idx val="8"/>
              <c:layout>
                <c:manualLayout>
                  <c:x val="-9.8269203686649403E-2"/>
                  <c:y val="-1.1607521560865327E-2"/>
                </c:manualLayout>
              </c:layout>
              <c:showLegendKey val="0"/>
              <c:showVal val="0"/>
              <c:showCatName val="1"/>
              <c:showSerName val="0"/>
              <c:showPercent val="0"/>
              <c:showBubbleSize val="0"/>
              <c:extLst>
                <c:ext xmlns:c15="http://schemas.microsoft.com/office/drawing/2012/chart" uri="{CE6537A1-D6FC-4f65-9D91-7224C49458BB}">
                  <c15:layout>
                    <c:manualLayout>
                      <c:w val="5.6027996500437445E-2"/>
                      <c:h val="6.5453417395826677E-2"/>
                    </c:manualLayout>
                  </c15:layout>
                </c:ext>
                <c:ext xmlns:c16="http://schemas.microsoft.com/office/drawing/2014/chart" uri="{C3380CC4-5D6E-409C-BE32-E72D297353CC}">
                  <c16:uniqueId val="{00000011-DFBE-46F6-879A-3C9CB74CAF22}"/>
                </c:ext>
              </c:extLst>
            </c:dLbl>
            <c:dLbl>
              <c:idx val="9"/>
              <c:layout>
                <c:manualLayout>
                  <c:x val="-0.12358390068309028"/>
                  <c:y val="-8.6186907959847306E-2"/>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3-DFBE-46F6-879A-3C9CB74CAF22}"/>
                </c:ext>
              </c:extLst>
            </c:dLbl>
            <c:dLbl>
              <c:idx val="10"/>
              <c:layout>
                <c:manualLayout>
                  <c:x val="-0.13840587834516305"/>
                  <c:y val="-6.4632334000435929E-2"/>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5-DFBE-46F6-879A-3C9CB74CAF22}"/>
                </c:ext>
              </c:extLst>
            </c:dLbl>
            <c:dLbl>
              <c:idx val="11"/>
              <c:layout>
                <c:manualLayout>
                  <c:x val="-6.5224836471631048E-2"/>
                  <c:y val="-0.12209811960978369"/>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7-DFBE-46F6-879A-3C9CB74CAF22}"/>
                </c:ext>
              </c:extLst>
            </c:dLbl>
            <c:dLbl>
              <c:idx val="12"/>
              <c:layout>
                <c:manualLayout>
                  <c:x val="0.13681558584670844"/>
                  <c:y val="-0.10773354869839286"/>
                </c:manualLayout>
              </c:layout>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19-DFBE-46F6-879A-3C9CB74CAF22}"/>
                </c:ext>
              </c:extLst>
            </c:dLbl>
            <c:numFmt formatCode="@" sourceLinked="0"/>
            <c:spPr>
              <a:noFill/>
              <a:ln>
                <a:noFill/>
              </a:ln>
              <a:effectLst/>
            </c:spPr>
            <c:txPr>
              <a:bodyPr rot="0" spcFirstLastPara="1" vertOverflow="clip" horzOverflow="clip" vert="horz" wrap="none" lIns="38100" tIns="19050" rIns="38100" bIns="19050" anchor="t" anchorCtr="0">
                <a:noAutofit/>
              </a:bodyPr>
              <a:lstStyle/>
              <a:p>
                <a:pPr>
                  <a:defRPr sz="800" b="0" i="0" u="none" strike="noStrike" kern="1200" baseline="0">
                    <a:solidFill>
                      <a:schemeClr val="bg2">
                        <a:lumMod val="25000"/>
                      </a:schemeClr>
                    </a:solidFill>
                    <a:latin typeface="+mn-lt"/>
                    <a:ea typeface="+mn-ea"/>
                    <a:cs typeface="+mn-cs"/>
                  </a:defRPr>
                </a:pPr>
                <a:endParaRPr lang="en-US"/>
              </a:p>
            </c:txP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rect">
                    <a:avLst/>
                  </a:prstGeom>
                  <a:noFill/>
                  <a:ln>
                    <a:noFill/>
                  </a:ln>
                </c15:spPr>
              </c:ext>
            </c:extLst>
          </c:dLbls>
          <c:cat>
            <c:strRef>
              <c:f>Input!$BQ$2:$CC$2</c:f>
              <c:strCache>
                <c:ptCount val="13"/>
                <c:pt idx="2">
                  <c:v>Visio</c:v>
                </c:pt>
                <c:pt idx="3">
                  <c:v>Jira</c:v>
                </c:pt>
                <c:pt idx="7">
                  <c:v>Access</c:v>
                </c:pt>
                <c:pt idx="8">
                  <c:v>SQL</c:v>
                </c:pt>
                <c:pt idx="10">
                  <c:v>GIT</c:v>
                </c:pt>
                <c:pt idx="11">
                  <c:v>JS</c:v>
                </c:pt>
                <c:pt idx="12">
                  <c:v>Python</c:v>
                </c:pt>
              </c:strCache>
            </c:strRef>
          </c:cat>
          <c:val>
            <c:numRef>
              <c:f>Input!$BQ$37:$CC$37</c:f>
              <c:numCache>
                <c:formatCode>_-* #,##0_-;\-* #,##0_-;_-* "-"??_-;_-@_-</c:formatCode>
                <c:ptCount val="13"/>
                <c:pt idx="0">
                  <c:v>0</c:v>
                </c:pt>
                <c:pt idx="1">
                  <c:v>0</c:v>
                </c:pt>
                <c:pt idx="2">
                  <c:v>3434</c:v>
                </c:pt>
                <c:pt idx="3">
                  <c:v>1246.5</c:v>
                </c:pt>
                <c:pt idx="4">
                  <c:v>0</c:v>
                </c:pt>
                <c:pt idx="5">
                  <c:v>0</c:v>
                </c:pt>
                <c:pt idx="6">
                  <c:v>0</c:v>
                </c:pt>
                <c:pt idx="7">
                  <c:v>119</c:v>
                </c:pt>
                <c:pt idx="8">
                  <c:v>668.5</c:v>
                </c:pt>
                <c:pt idx="9">
                  <c:v>0</c:v>
                </c:pt>
                <c:pt idx="10">
                  <c:v>549.5</c:v>
                </c:pt>
                <c:pt idx="11">
                  <c:v>244.5</c:v>
                </c:pt>
                <c:pt idx="12">
                  <c:v>244.5</c:v>
                </c:pt>
              </c:numCache>
            </c:numRef>
          </c:val>
          <c:extLst>
            <c:ext xmlns:c16="http://schemas.microsoft.com/office/drawing/2014/chart" uri="{C3380CC4-5D6E-409C-BE32-E72D297353CC}">
              <c16:uniqueId val="{0000001A-DFBE-46F6-879A-3C9CB74CAF22}"/>
            </c:ext>
          </c:extLst>
        </c:ser>
        <c:dLbls>
          <c:showLegendKey val="0"/>
          <c:showVal val="0"/>
          <c:showCatName val="0"/>
          <c:showSerName val="0"/>
          <c:showPercent val="0"/>
          <c:showBubbleSize val="0"/>
          <c:showLeaderLines val="1"/>
        </c:dLbls>
        <c:firstSliceAng val="0"/>
        <c:holeSize val="69"/>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'Employment by industry'!$G$4:$G$10</cx:f>
        <cx:lvl ptCount="7">
          <cx:pt idx="0">IT</cx:pt>
          <cx:pt idx="1">Legal</cx:pt>
          <cx:pt idx="2">Production</cx:pt>
          <cx:pt idx="3">Consulting</cx:pt>
          <cx:pt idx="4">Pharm</cx:pt>
          <cx:pt idx="5">Education</cx:pt>
          <cx:pt idx="6">Consumer</cx:pt>
        </cx:lvl>
      </cx:strDim>
      <cx:numDim type="size">
        <cx:f>'Employment by industry'!$H$4:$H$10</cx:f>
        <cx:lvl ptCount="7" formatCode="_-* #,##0_-;\-* #,##0_-;_-* &quot;-&quot;??_-;_-@_-">
          <cx:pt idx="0">2177</cx:pt>
          <cx:pt idx="1">1582</cx:pt>
          <cx:pt idx="2">963</cx:pt>
          <cx:pt idx="3">791</cx:pt>
          <cx:pt idx="4">667</cx:pt>
          <cx:pt idx="5">627.5</cx:pt>
          <cx:pt idx="6">305</cx:pt>
        </cx:lvl>
      </cx:numDim>
    </cx:data>
  </cx:chartData>
  <cx:chart>
    <cx:title pos="t" align="ctr" overlay="0">
      <cx:tx>
        <cx:rich>
          <a:bodyPr spcFirstLastPara="1" vertOverflow="ellipsis" horzOverflow="overflow" wrap="square" lIns="0" tIns="0" rIns="0" bIns="0" anchor="ctr" anchorCtr="1"/>
          <a:lstStyle/>
          <a:p>
            <a:pPr rtl="0">
              <a:defRPr sz="800"/>
            </a:pPr>
            <a:r>
              <a:rPr lang="en-US" sz="800" b="0" i="0" baseline="0">
                <a:effectLst/>
                <a:latin typeface="Bahnschrift" panose="020B0502040204020203" pitchFamily="34" charset="0"/>
              </a:rPr>
              <a:t>Employment by industry (as % of total employment history)</a:t>
            </a:r>
            <a:endParaRPr lang="en-GB" sz="800">
              <a:effectLst/>
              <a:latin typeface="Bahnschrift" panose="020B0502040204020203" pitchFamily="34" charset="0"/>
            </a:endParaRPr>
          </a:p>
        </cx:rich>
      </cx:tx>
    </cx:title>
    <cx:plotArea>
      <cx:plotAreaRegion>
        <cx:series layoutId="treemap" uniqueId="{5F89E2C2-1C8C-48AF-B5A7-F6C96511A08F}">
          <cx:dataLabels pos="inEnd">
            <cx:txPr>
              <a:bodyPr vertOverflow="overflow" horzOverflow="overflow" wrap="square" lIns="0" tIns="0" rIns="0" bIns="0"/>
              <a:lstStyle/>
              <a:p>
                <a:pPr algn="ctr" rtl="0">
                  <a:defRPr sz="800" b="0" i="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GB" sz="800">
                  <a:solidFill>
                    <a:schemeClr val="tx1"/>
                  </a:solidFill>
                </a:endParaRPr>
              </a:p>
            </cx:txPr>
            <cx:visibility seriesName="0" categoryName="1" value="0"/>
          </cx:dataLabels>
          <cx:dataId val="0"/>
          <cx:layoutPr>
            <cx:parentLabelLayout val="overlapping"/>
          </cx:layoutPr>
        </cx:series>
      </cx:plotAreaRegion>
    </cx:plotArea>
  </cx:chart>
</cx: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9C4B84-2D57-4CC2-8953-2F2317C7BC8B}" type="datetimeFigureOut">
              <a:rPr lang="en-GB" smtClean="0"/>
              <a:t>08/08/2023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7081E-B483-4E94-A756-9BD2EAF1AC5B}" type="slidenum">
              <a:rPr lang="en-GB" smtClean="0"/>
              <a:t>‹#›</a:t>
            </a:fld>
            <a:endParaRPr lang="en-GB"/>
          </a:p>
        </p:txBody>
      </p:sp>
    </p:spTree>
    <p:extLst>
      <p:ext uri="{BB962C8B-B14F-4D97-AF65-F5344CB8AC3E}">
        <p14:creationId xmlns:p14="http://schemas.microsoft.com/office/powerpoint/2010/main" val="4143278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C4B84-2D57-4CC2-8953-2F2317C7BC8B}" type="datetimeFigureOut">
              <a:rPr lang="en-GB" smtClean="0"/>
              <a:t>08/08/2023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7081E-B483-4E94-A756-9BD2EAF1AC5B}" type="slidenum">
              <a:rPr lang="en-GB" smtClean="0"/>
              <a:t>‹#›</a:t>
            </a:fld>
            <a:endParaRPr lang="en-GB"/>
          </a:p>
        </p:txBody>
      </p:sp>
    </p:spTree>
    <p:extLst>
      <p:ext uri="{BB962C8B-B14F-4D97-AF65-F5344CB8AC3E}">
        <p14:creationId xmlns:p14="http://schemas.microsoft.com/office/powerpoint/2010/main" val="3422564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3" y="365125"/>
            <a:ext cx="2135981"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1039"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C4B84-2D57-4CC2-8953-2F2317C7BC8B}" type="datetimeFigureOut">
              <a:rPr lang="en-GB" smtClean="0"/>
              <a:t>08/08/2023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7081E-B483-4E94-A756-9BD2EAF1AC5B}" type="slidenum">
              <a:rPr lang="en-GB" smtClean="0"/>
              <a:t>‹#›</a:t>
            </a:fld>
            <a:endParaRPr lang="en-GB"/>
          </a:p>
        </p:txBody>
      </p:sp>
    </p:spTree>
    <p:extLst>
      <p:ext uri="{BB962C8B-B14F-4D97-AF65-F5344CB8AC3E}">
        <p14:creationId xmlns:p14="http://schemas.microsoft.com/office/powerpoint/2010/main" val="4023701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9C4B84-2D57-4CC2-8953-2F2317C7BC8B}" type="datetimeFigureOut">
              <a:rPr lang="en-GB" smtClean="0"/>
              <a:t>08/08/2023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7081E-B483-4E94-A756-9BD2EAF1AC5B}" type="slidenum">
              <a:rPr lang="en-GB" smtClean="0"/>
              <a:t>‹#›</a:t>
            </a:fld>
            <a:endParaRPr lang="en-GB"/>
          </a:p>
        </p:txBody>
      </p:sp>
    </p:spTree>
    <p:extLst>
      <p:ext uri="{BB962C8B-B14F-4D97-AF65-F5344CB8AC3E}">
        <p14:creationId xmlns:p14="http://schemas.microsoft.com/office/powerpoint/2010/main" val="364462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5880" y="1709742"/>
            <a:ext cx="8543925"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75880" y="4589467"/>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9C4B84-2D57-4CC2-8953-2F2317C7BC8B}" type="datetimeFigureOut">
              <a:rPr lang="en-GB" smtClean="0"/>
              <a:t>08/08/2023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37081E-B483-4E94-A756-9BD2EAF1AC5B}" type="slidenum">
              <a:rPr lang="en-GB" smtClean="0"/>
              <a:t>‹#›</a:t>
            </a:fld>
            <a:endParaRPr lang="en-GB"/>
          </a:p>
        </p:txBody>
      </p:sp>
    </p:spTree>
    <p:extLst>
      <p:ext uri="{BB962C8B-B14F-4D97-AF65-F5344CB8AC3E}">
        <p14:creationId xmlns:p14="http://schemas.microsoft.com/office/powerpoint/2010/main" val="434232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9C4B84-2D57-4CC2-8953-2F2317C7BC8B}" type="datetimeFigureOut">
              <a:rPr lang="en-GB" smtClean="0"/>
              <a:t>08/08/2023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7081E-B483-4E94-A756-9BD2EAF1AC5B}" type="slidenum">
              <a:rPr lang="en-GB" smtClean="0"/>
              <a:t>‹#›</a:t>
            </a:fld>
            <a:endParaRPr lang="en-GB"/>
          </a:p>
        </p:txBody>
      </p:sp>
    </p:spTree>
    <p:extLst>
      <p:ext uri="{BB962C8B-B14F-4D97-AF65-F5344CB8AC3E}">
        <p14:creationId xmlns:p14="http://schemas.microsoft.com/office/powerpoint/2010/main" val="139782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2329" y="365129"/>
            <a:ext cx="8543925"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2329"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9C4B84-2D57-4CC2-8953-2F2317C7BC8B}" type="datetimeFigureOut">
              <a:rPr lang="en-GB" smtClean="0"/>
              <a:t>08/08/2023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537081E-B483-4E94-A756-9BD2EAF1AC5B}" type="slidenum">
              <a:rPr lang="en-GB" smtClean="0"/>
              <a:t>‹#›</a:t>
            </a:fld>
            <a:endParaRPr lang="en-GB"/>
          </a:p>
        </p:txBody>
      </p:sp>
    </p:spTree>
    <p:extLst>
      <p:ext uri="{BB962C8B-B14F-4D97-AF65-F5344CB8AC3E}">
        <p14:creationId xmlns:p14="http://schemas.microsoft.com/office/powerpoint/2010/main" val="71769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9C4B84-2D57-4CC2-8953-2F2317C7BC8B}" type="datetimeFigureOut">
              <a:rPr lang="en-GB" smtClean="0"/>
              <a:t>08/08/2023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537081E-B483-4E94-A756-9BD2EAF1AC5B}" type="slidenum">
              <a:rPr lang="en-GB" smtClean="0"/>
              <a:t>‹#›</a:t>
            </a:fld>
            <a:endParaRPr lang="en-GB"/>
          </a:p>
        </p:txBody>
      </p:sp>
    </p:spTree>
    <p:extLst>
      <p:ext uri="{BB962C8B-B14F-4D97-AF65-F5344CB8AC3E}">
        <p14:creationId xmlns:p14="http://schemas.microsoft.com/office/powerpoint/2010/main" val="2089080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C4B84-2D57-4CC2-8953-2F2317C7BC8B}" type="datetimeFigureOut">
              <a:rPr lang="en-GB" smtClean="0"/>
              <a:t>08/08/2023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537081E-B483-4E94-A756-9BD2EAF1AC5B}" type="slidenum">
              <a:rPr lang="en-GB" smtClean="0"/>
              <a:t>‹#›</a:t>
            </a:fld>
            <a:endParaRPr lang="en-GB"/>
          </a:p>
        </p:txBody>
      </p:sp>
    </p:spTree>
    <p:extLst>
      <p:ext uri="{BB962C8B-B14F-4D97-AF65-F5344CB8AC3E}">
        <p14:creationId xmlns:p14="http://schemas.microsoft.com/office/powerpoint/2010/main" val="1664043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9" y="457200"/>
            <a:ext cx="319494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4211340" y="987429"/>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2329"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9C4B84-2D57-4CC2-8953-2F2317C7BC8B}" type="datetimeFigureOut">
              <a:rPr lang="en-GB" smtClean="0"/>
              <a:t>08/08/2023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7081E-B483-4E94-A756-9BD2EAF1AC5B}" type="slidenum">
              <a:rPr lang="en-GB" smtClean="0"/>
              <a:t>‹#›</a:t>
            </a:fld>
            <a:endParaRPr lang="en-GB"/>
          </a:p>
        </p:txBody>
      </p:sp>
    </p:spTree>
    <p:extLst>
      <p:ext uri="{BB962C8B-B14F-4D97-AF65-F5344CB8AC3E}">
        <p14:creationId xmlns:p14="http://schemas.microsoft.com/office/powerpoint/2010/main" val="3019402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2329" y="457200"/>
            <a:ext cx="319494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11340" y="987429"/>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2329"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9C4B84-2D57-4CC2-8953-2F2317C7BC8B}" type="datetimeFigureOut">
              <a:rPr lang="en-GB" smtClean="0"/>
              <a:t>08/08/2023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537081E-B483-4E94-A756-9BD2EAF1AC5B}" type="slidenum">
              <a:rPr lang="en-GB" smtClean="0"/>
              <a:t>‹#›</a:t>
            </a:fld>
            <a:endParaRPr lang="en-GB"/>
          </a:p>
        </p:txBody>
      </p:sp>
    </p:spTree>
    <p:extLst>
      <p:ext uri="{BB962C8B-B14F-4D97-AF65-F5344CB8AC3E}">
        <p14:creationId xmlns:p14="http://schemas.microsoft.com/office/powerpoint/2010/main" val="38211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9" y="365129"/>
            <a:ext cx="8543925"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1039"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1038" y="6356354"/>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9C4B84-2D57-4CC2-8953-2F2317C7BC8B}" type="datetimeFigureOut">
              <a:rPr lang="en-GB" smtClean="0"/>
              <a:t>08/08/2023</a:t>
            </a:fld>
            <a:endParaRPr lang="en-GB"/>
          </a:p>
        </p:txBody>
      </p:sp>
      <p:sp>
        <p:nvSpPr>
          <p:cNvPr id="5" name="Footer Placeholder 4"/>
          <p:cNvSpPr>
            <a:spLocks noGrp="1"/>
          </p:cNvSpPr>
          <p:nvPr>
            <p:ph type="ftr" sz="quarter" idx="3"/>
          </p:nvPr>
        </p:nvSpPr>
        <p:spPr>
          <a:xfrm>
            <a:off x="3281364" y="6356354"/>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996113" y="6356354"/>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37081E-B483-4E94-A756-9BD2EAF1AC5B}" type="slidenum">
              <a:rPr lang="en-GB" smtClean="0"/>
              <a:t>‹#›</a:t>
            </a:fld>
            <a:endParaRPr lang="en-GB"/>
          </a:p>
        </p:txBody>
      </p:sp>
    </p:spTree>
    <p:extLst>
      <p:ext uri="{BB962C8B-B14F-4D97-AF65-F5344CB8AC3E}">
        <p14:creationId xmlns:p14="http://schemas.microsoft.com/office/powerpoint/2010/main" val="434530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2.xml"/><Relationship Id="rId13"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5.png"/><Relationship Id="rId12" Type="http://schemas.openxmlformats.org/officeDocument/2006/relationships/image" Target="../media/image8.emf"/><Relationship Id="rId2" Type="http://schemas.openxmlformats.org/officeDocument/2006/relationships/chart" Target="../charts/chart1.xml"/><Relationship Id="rId16"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hdphoto" Target="../media/hdphoto1.wdp"/><Relationship Id="rId5" Type="http://schemas.openxmlformats.org/officeDocument/2006/relationships/image" Target="../media/image3.jpg"/><Relationship Id="rId15" Type="http://schemas.microsoft.com/office/2014/relationships/chartEx" Target="../charts/chartEx1.xml"/><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chart" Target="../charts/chart3.xml"/></Relationships>
</file>

<file path=ppt/slides/_rels/slide2.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3" Type="http://schemas.microsoft.com/office/2007/relationships/hdphoto" Target="../media/hdphoto2.wdp"/><Relationship Id="rId7" Type="http://schemas.openxmlformats.org/officeDocument/2006/relationships/image" Target="../media/image15.emf"/><Relationship Id="rId12" Type="http://schemas.openxmlformats.org/officeDocument/2006/relationships/image" Target="../media/image20.emf"/><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25000"/>
          </a:schemeClr>
        </a:solidFill>
        <a:effectLst/>
      </p:bgPr>
    </p:bg>
    <p:spTree>
      <p:nvGrpSpPr>
        <p:cNvPr id="1" name=""/>
        <p:cNvGrpSpPr/>
        <p:nvPr/>
      </p:nvGrpSpPr>
      <p:grpSpPr>
        <a:xfrm>
          <a:off x="0" y="0"/>
          <a:ext cx="0" cy="0"/>
          <a:chOff x="0" y="0"/>
          <a:chExt cx="0" cy="0"/>
        </a:xfrm>
      </p:grpSpPr>
      <p:graphicFrame>
        <p:nvGraphicFramePr>
          <p:cNvPr id="65" name="Chart 64">
            <a:extLst>
              <a:ext uri="{FF2B5EF4-FFF2-40B4-BE49-F238E27FC236}">
                <a16:creationId xmlns:a16="http://schemas.microsoft.com/office/drawing/2014/main" id="{597BE294-E214-476C-9EB6-62A8809E5CC5}"/>
              </a:ext>
            </a:extLst>
          </p:cNvPr>
          <p:cNvGraphicFramePr>
            <a:graphicFrameLocks/>
          </p:cNvGraphicFramePr>
          <p:nvPr>
            <p:extLst>
              <p:ext uri="{D42A27DB-BD31-4B8C-83A1-F6EECF244321}">
                <p14:modId xmlns:p14="http://schemas.microsoft.com/office/powerpoint/2010/main" val="113794379"/>
              </p:ext>
            </p:extLst>
          </p:nvPr>
        </p:nvGraphicFramePr>
        <p:xfrm>
          <a:off x="-718970" y="4890508"/>
          <a:ext cx="3980815" cy="1768250"/>
        </p:xfrm>
        <a:graphic>
          <a:graphicData uri="http://schemas.openxmlformats.org/drawingml/2006/chart">
            <c:chart xmlns:c="http://schemas.openxmlformats.org/drawingml/2006/chart" xmlns:r="http://schemas.openxmlformats.org/officeDocument/2006/relationships" r:id="rId2"/>
          </a:graphicData>
        </a:graphic>
      </p:graphicFrame>
      <p:pic>
        <p:nvPicPr>
          <p:cNvPr id="47" name="Picture 46">
            <a:extLst>
              <a:ext uri="{FF2B5EF4-FFF2-40B4-BE49-F238E27FC236}">
                <a16:creationId xmlns:a16="http://schemas.microsoft.com/office/drawing/2014/main" id="{89289FDA-9769-46E6-B7F5-EC6BB4AA92A7}"/>
              </a:ext>
            </a:extLst>
          </p:cNvPr>
          <p:cNvPicPr>
            <a:picLocks noChangeAspect="1"/>
          </p:cNvPicPr>
          <p:nvPr/>
        </p:nvPicPr>
        <p:blipFill>
          <a:blip r:embed="rId3">
            <a:duotone>
              <a:prstClr val="black"/>
              <a:srgbClr val="D9C3A5">
                <a:tint val="50000"/>
                <a:satMod val="180000"/>
              </a:srgbClr>
            </a:duotone>
          </a:blip>
          <a:stretch>
            <a:fillRect/>
          </a:stretch>
        </p:blipFill>
        <p:spPr>
          <a:xfrm>
            <a:off x="6946665" y="4943956"/>
            <a:ext cx="2800673" cy="1442584"/>
          </a:xfrm>
          <a:prstGeom prst="rect">
            <a:avLst/>
          </a:prstGeom>
        </p:spPr>
      </p:pic>
      <p:pic>
        <p:nvPicPr>
          <p:cNvPr id="2" name="Picture 1">
            <a:extLst>
              <a:ext uri="{FF2B5EF4-FFF2-40B4-BE49-F238E27FC236}">
                <a16:creationId xmlns:a16="http://schemas.microsoft.com/office/drawing/2014/main" id="{AF4265F5-AFB4-4E6A-AC00-5C30EAC8C14F}"/>
              </a:ext>
            </a:extLst>
          </p:cNvPr>
          <p:cNvPicPr>
            <a:picLocks noChangeAspect="1"/>
          </p:cNvPicPr>
          <p:nvPr/>
        </p:nvPicPr>
        <p:blipFill rotWithShape="1">
          <a:blip r:embed="rId4"/>
          <a:srcRect l="5928" r="6382" b="13860"/>
          <a:stretch/>
        </p:blipFill>
        <p:spPr>
          <a:xfrm>
            <a:off x="5208135" y="3939317"/>
            <a:ext cx="1455441" cy="859007"/>
          </a:xfrm>
          <a:prstGeom prst="rect">
            <a:avLst/>
          </a:prstGeom>
        </p:spPr>
      </p:pic>
      <p:sp>
        <p:nvSpPr>
          <p:cNvPr id="41" name="TextBox 40">
            <a:extLst>
              <a:ext uri="{FF2B5EF4-FFF2-40B4-BE49-F238E27FC236}">
                <a16:creationId xmlns:a16="http://schemas.microsoft.com/office/drawing/2014/main" id="{824B46F0-421A-466A-928C-0347926BD0A2}"/>
              </a:ext>
            </a:extLst>
          </p:cNvPr>
          <p:cNvSpPr txBox="1"/>
          <p:nvPr/>
        </p:nvSpPr>
        <p:spPr>
          <a:xfrm>
            <a:off x="0" y="6571725"/>
            <a:ext cx="9988550" cy="369332"/>
          </a:xfrm>
          <a:prstGeom prst="rect">
            <a:avLst/>
          </a:prstGeom>
          <a:noFill/>
        </p:spPr>
        <p:txBody>
          <a:bodyPr wrap="square" rtlCol="0">
            <a:spAutoFit/>
          </a:bodyPr>
          <a:lstStyle/>
          <a:p>
            <a:r>
              <a:rPr lang="en-US" sz="600" b="1" cap="all" dirty="0">
                <a:solidFill>
                  <a:schemeClr val="tx1">
                    <a:lumMod val="50000"/>
                    <a:lumOff val="50000"/>
                  </a:schemeClr>
                </a:solidFill>
                <a:latin typeface="Calibri (Body)"/>
              </a:rPr>
              <a:t>I agree to the processing of personal data contained in my CV for the needs necessary to carry out the recruitment, according to art. 13 para. 1 and 2 of Regulation (EU) 2016/679 of the Parliament and of the Council of 27 April 2016 on the protection of individuals with regard to the processing of personal data and the free movement of such data and the repeal of Directive 95/46 / EC (RODO)</a:t>
            </a:r>
            <a:endParaRPr lang="en-GB" sz="600" b="1" cap="all" dirty="0">
              <a:solidFill>
                <a:schemeClr val="tx1">
                  <a:lumMod val="50000"/>
                  <a:lumOff val="50000"/>
                </a:schemeClr>
              </a:solidFill>
              <a:latin typeface="Calibri (Body)"/>
            </a:endParaRPr>
          </a:p>
          <a:p>
            <a:endParaRPr lang="en-GB" sz="600" dirty="0">
              <a:solidFill>
                <a:schemeClr val="tx1">
                  <a:lumMod val="50000"/>
                  <a:lumOff val="50000"/>
                </a:schemeClr>
              </a:solidFill>
              <a:latin typeface="Calibri (Body)"/>
            </a:endParaRPr>
          </a:p>
        </p:txBody>
      </p:sp>
      <p:sp>
        <p:nvSpPr>
          <p:cNvPr id="7" name="Flowchart: Connector 6">
            <a:extLst>
              <a:ext uri="{FF2B5EF4-FFF2-40B4-BE49-F238E27FC236}">
                <a16:creationId xmlns:a16="http://schemas.microsoft.com/office/drawing/2014/main" id="{45ADE1A7-E9DA-4E6A-8470-2AD442ABCF0D}"/>
              </a:ext>
            </a:extLst>
          </p:cNvPr>
          <p:cNvSpPr/>
          <p:nvPr/>
        </p:nvSpPr>
        <p:spPr>
          <a:xfrm>
            <a:off x="8264200" y="267094"/>
            <a:ext cx="1440000" cy="1440000"/>
          </a:xfrm>
          <a:custGeom>
            <a:avLst/>
            <a:gdLst>
              <a:gd name="connsiteX0" fmla="*/ 0 w 1440000"/>
              <a:gd name="connsiteY0" fmla="*/ 720000 h 1440000"/>
              <a:gd name="connsiteX1" fmla="*/ 720000 w 1440000"/>
              <a:gd name="connsiteY1" fmla="*/ 0 h 1440000"/>
              <a:gd name="connsiteX2" fmla="*/ 1440000 w 1440000"/>
              <a:gd name="connsiteY2" fmla="*/ 720000 h 1440000"/>
              <a:gd name="connsiteX3" fmla="*/ 720000 w 1440000"/>
              <a:gd name="connsiteY3" fmla="*/ 1440000 h 1440000"/>
              <a:gd name="connsiteX4" fmla="*/ 0 w 1440000"/>
              <a:gd name="connsiteY4" fmla="*/ 720000 h 14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000" h="1440000" fill="none" extrusionOk="0">
                <a:moveTo>
                  <a:pt x="0" y="720000"/>
                </a:moveTo>
                <a:cubicBezTo>
                  <a:pt x="-16744" y="350911"/>
                  <a:pt x="315652" y="14940"/>
                  <a:pt x="720000" y="0"/>
                </a:cubicBezTo>
                <a:cubicBezTo>
                  <a:pt x="1155623" y="46662"/>
                  <a:pt x="1452139" y="332033"/>
                  <a:pt x="1440000" y="720000"/>
                </a:cubicBezTo>
                <a:cubicBezTo>
                  <a:pt x="1446794" y="1098883"/>
                  <a:pt x="1110618" y="1508681"/>
                  <a:pt x="720000" y="1440000"/>
                </a:cubicBezTo>
                <a:cubicBezTo>
                  <a:pt x="282969" y="1439035"/>
                  <a:pt x="-17483" y="1107391"/>
                  <a:pt x="0" y="720000"/>
                </a:cubicBezTo>
                <a:close/>
              </a:path>
              <a:path w="1440000" h="1440000" stroke="0" extrusionOk="0">
                <a:moveTo>
                  <a:pt x="0" y="720000"/>
                </a:moveTo>
                <a:cubicBezTo>
                  <a:pt x="28124" y="331350"/>
                  <a:pt x="358392" y="46712"/>
                  <a:pt x="720000" y="0"/>
                </a:cubicBezTo>
                <a:cubicBezTo>
                  <a:pt x="1088369" y="27658"/>
                  <a:pt x="1503371" y="290209"/>
                  <a:pt x="1440000" y="720000"/>
                </a:cubicBezTo>
                <a:cubicBezTo>
                  <a:pt x="1433351" y="1105865"/>
                  <a:pt x="1090653" y="1465851"/>
                  <a:pt x="720000" y="1440000"/>
                </a:cubicBezTo>
                <a:cubicBezTo>
                  <a:pt x="318847" y="1378958"/>
                  <a:pt x="39476" y="1142998"/>
                  <a:pt x="0" y="720000"/>
                </a:cubicBezTo>
                <a:close/>
              </a:path>
            </a:pathLst>
          </a:custGeom>
          <a:blipFill>
            <a:blip r:embed="rId5"/>
            <a:stretch>
              <a:fillRect/>
            </a:stretch>
          </a:blipFill>
          <a:ln w="19050">
            <a:solidFill>
              <a:schemeClr val="accent2">
                <a:lumMod val="60000"/>
                <a:lumOff val="40000"/>
              </a:schemeClr>
            </a:solidFill>
            <a:prstDash val="lgDashDot"/>
            <a:extLst>
              <a:ext uri="{C807C97D-BFC1-408E-A445-0C87EB9F89A2}">
                <ask:lineSketchStyleProps xmlns:ask="http://schemas.microsoft.com/office/drawing/2018/sketchyshapes" sd="625625018">
                  <a:prstGeom prst="flowChartConnector">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peech Bubble: Rectangle 7">
            <a:extLst>
              <a:ext uri="{FF2B5EF4-FFF2-40B4-BE49-F238E27FC236}">
                <a16:creationId xmlns:a16="http://schemas.microsoft.com/office/drawing/2014/main" id="{54D7831C-E8E0-41CB-8E44-41E2E5E9B8E7}"/>
              </a:ext>
            </a:extLst>
          </p:cNvPr>
          <p:cNvSpPr/>
          <p:nvPr/>
        </p:nvSpPr>
        <p:spPr>
          <a:xfrm>
            <a:off x="4632099" y="306349"/>
            <a:ext cx="3484808" cy="1215231"/>
          </a:xfrm>
          <a:custGeom>
            <a:avLst/>
            <a:gdLst>
              <a:gd name="connsiteX0" fmla="*/ 0 w 3484808"/>
              <a:gd name="connsiteY0" fmla="*/ 0 h 1215231"/>
              <a:gd name="connsiteX1" fmla="*/ 677602 w 3484808"/>
              <a:gd name="connsiteY1" fmla="*/ 0 h 1215231"/>
              <a:gd name="connsiteX2" fmla="*/ 1355203 w 3484808"/>
              <a:gd name="connsiteY2" fmla="*/ 0 h 1215231"/>
              <a:gd name="connsiteX3" fmla="*/ 2032805 w 3484808"/>
              <a:gd name="connsiteY3" fmla="*/ 0 h 1215231"/>
              <a:gd name="connsiteX4" fmla="*/ 2032805 w 3484808"/>
              <a:gd name="connsiteY4" fmla="*/ 0 h 1215231"/>
              <a:gd name="connsiteX5" fmla="*/ 2450982 w 3484808"/>
              <a:gd name="connsiteY5" fmla="*/ 0 h 1215231"/>
              <a:gd name="connsiteX6" fmla="*/ 2904007 w 3484808"/>
              <a:gd name="connsiteY6" fmla="*/ 0 h 1215231"/>
              <a:gd name="connsiteX7" fmla="*/ 3484808 w 3484808"/>
              <a:gd name="connsiteY7" fmla="*/ 0 h 1215231"/>
              <a:gd name="connsiteX8" fmla="*/ 3484808 w 3484808"/>
              <a:gd name="connsiteY8" fmla="*/ 368620 h 1215231"/>
              <a:gd name="connsiteX9" fmla="*/ 3484808 w 3484808"/>
              <a:gd name="connsiteY9" fmla="*/ 708885 h 1215231"/>
              <a:gd name="connsiteX10" fmla="*/ 3760596 w 3484808"/>
              <a:gd name="connsiteY10" fmla="*/ 899769 h 1215231"/>
              <a:gd name="connsiteX11" fmla="*/ 3484808 w 3484808"/>
              <a:gd name="connsiteY11" fmla="*/ 1012693 h 1215231"/>
              <a:gd name="connsiteX12" fmla="*/ 3484808 w 3484808"/>
              <a:gd name="connsiteY12" fmla="*/ 1215231 h 1215231"/>
              <a:gd name="connsiteX13" fmla="*/ 2904007 w 3484808"/>
              <a:gd name="connsiteY13" fmla="*/ 1215231 h 1215231"/>
              <a:gd name="connsiteX14" fmla="*/ 2459694 w 3484808"/>
              <a:gd name="connsiteY14" fmla="*/ 1215231 h 1215231"/>
              <a:gd name="connsiteX15" fmla="*/ 2032805 w 3484808"/>
              <a:gd name="connsiteY15" fmla="*/ 1215231 h 1215231"/>
              <a:gd name="connsiteX16" fmla="*/ 2032805 w 3484808"/>
              <a:gd name="connsiteY16" fmla="*/ 1215231 h 1215231"/>
              <a:gd name="connsiteX17" fmla="*/ 1416187 w 3484808"/>
              <a:gd name="connsiteY17" fmla="*/ 1215231 h 1215231"/>
              <a:gd name="connsiteX18" fmla="*/ 697930 w 3484808"/>
              <a:gd name="connsiteY18" fmla="*/ 1215231 h 1215231"/>
              <a:gd name="connsiteX19" fmla="*/ 0 w 3484808"/>
              <a:gd name="connsiteY19" fmla="*/ 1215231 h 1215231"/>
              <a:gd name="connsiteX20" fmla="*/ 0 w 3484808"/>
              <a:gd name="connsiteY20" fmla="*/ 1012693 h 1215231"/>
              <a:gd name="connsiteX21" fmla="*/ 0 w 3484808"/>
              <a:gd name="connsiteY21" fmla="*/ 708885 h 1215231"/>
              <a:gd name="connsiteX22" fmla="*/ 0 w 3484808"/>
              <a:gd name="connsiteY22" fmla="*/ 708885 h 1215231"/>
              <a:gd name="connsiteX23" fmla="*/ 0 w 3484808"/>
              <a:gd name="connsiteY23" fmla="*/ 375709 h 1215231"/>
              <a:gd name="connsiteX24" fmla="*/ 0 w 3484808"/>
              <a:gd name="connsiteY24" fmla="*/ 0 h 1215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484808" h="1215231" fill="none" extrusionOk="0">
                <a:moveTo>
                  <a:pt x="0" y="0"/>
                </a:moveTo>
                <a:cubicBezTo>
                  <a:pt x="285416" y="-12426"/>
                  <a:pt x="527968" y="-19571"/>
                  <a:pt x="677602" y="0"/>
                </a:cubicBezTo>
                <a:cubicBezTo>
                  <a:pt x="827236" y="19571"/>
                  <a:pt x="1187871" y="-27618"/>
                  <a:pt x="1355203" y="0"/>
                </a:cubicBezTo>
                <a:cubicBezTo>
                  <a:pt x="1522535" y="27618"/>
                  <a:pt x="1848119" y="22593"/>
                  <a:pt x="2032805" y="0"/>
                </a:cubicBezTo>
                <a:lnTo>
                  <a:pt x="2032805" y="0"/>
                </a:lnTo>
                <a:cubicBezTo>
                  <a:pt x="2206436" y="-10766"/>
                  <a:pt x="2260064" y="18875"/>
                  <a:pt x="2450982" y="0"/>
                </a:cubicBezTo>
                <a:cubicBezTo>
                  <a:pt x="2641900" y="-18875"/>
                  <a:pt x="2729293" y="6303"/>
                  <a:pt x="2904007" y="0"/>
                </a:cubicBezTo>
                <a:cubicBezTo>
                  <a:pt x="3062675" y="9745"/>
                  <a:pt x="3219553" y="-1065"/>
                  <a:pt x="3484808" y="0"/>
                </a:cubicBezTo>
                <a:cubicBezTo>
                  <a:pt x="3502538" y="145553"/>
                  <a:pt x="3481177" y="235097"/>
                  <a:pt x="3484808" y="368620"/>
                </a:cubicBezTo>
                <a:cubicBezTo>
                  <a:pt x="3488439" y="502143"/>
                  <a:pt x="3470845" y="547374"/>
                  <a:pt x="3484808" y="708885"/>
                </a:cubicBezTo>
                <a:cubicBezTo>
                  <a:pt x="3589420" y="780114"/>
                  <a:pt x="3650796" y="810779"/>
                  <a:pt x="3760596" y="899769"/>
                </a:cubicBezTo>
                <a:cubicBezTo>
                  <a:pt x="3677944" y="921538"/>
                  <a:pt x="3592283" y="963881"/>
                  <a:pt x="3484808" y="1012693"/>
                </a:cubicBezTo>
                <a:cubicBezTo>
                  <a:pt x="3494569" y="1106025"/>
                  <a:pt x="3484058" y="1119956"/>
                  <a:pt x="3484808" y="1215231"/>
                </a:cubicBezTo>
                <a:cubicBezTo>
                  <a:pt x="3237008" y="1219332"/>
                  <a:pt x="3183400" y="1218423"/>
                  <a:pt x="2904007" y="1215231"/>
                </a:cubicBezTo>
                <a:cubicBezTo>
                  <a:pt x="2770379" y="1237405"/>
                  <a:pt x="2677721" y="1197308"/>
                  <a:pt x="2459694" y="1215231"/>
                </a:cubicBezTo>
                <a:cubicBezTo>
                  <a:pt x="2241667" y="1233154"/>
                  <a:pt x="2154814" y="1236150"/>
                  <a:pt x="2032805" y="1215231"/>
                </a:cubicBezTo>
                <a:lnTo>
                  <a:pt x="2032805" y="1215231"/>
                </a:lnTo>
                <a:cubicBezTo>
                  <a:pt x="1735830" y="1202851"/>
                  <a:pt x="1581734" y="1241773"/>
                  <a:pt x="1416187" y="1215231"/>
                </a:cubicBezTo>
                <a:cubicBezTo>
                  <a:pt x="1250640" y="1188689"/>
                  <a:pt x="887439" y="1189038"/>
                  <a:pt x="697930" y="1215231"/>
                </a:cubicBezTo>
                <a:cubicBezTo>
                  <a:pt x="508421" y="1241424"/>
                  <a:pt x="216682" y="1200422"/>
                  <a:pt x="0" y="1215231"/>
                </a:cubicBezTo>
                <a:cubicBezTo>
                  <a:pt x="-213" y="1133432"/>
                  <a:pt x="-7233" y="1112508"/>
                  <a:pt x="0" y="1012693"/>
                </a:cubicBezTo>
                <a:cubicBezTo>
                  <a:pt x="13640" y="913672"/>
                  <a:pt x="-7510" y="822556"/>
                  <a:pt x="0" y="708885"/>
                </a:cubicBezTo>
                <a:lnTo>
                  <a:pt x="0" y="708885"/>
                </a:lnTo>
                <a:cubicBezTo>
                  <a:pt x="8634" y="591463"/>
                  <a:pt x="-6525" y="475789"/>
                  <a:pt x="0" y="375709"/>
                </a:cubicBezTo>
                <a:cubicBezTo>
                  <a:pt x="6525" y="275629"/>
                  <a:pt x="8628" y="95420"/>
                  <a:pt x="0" y="0"/>
                </a:cubicBezTo>
                <a:close/>
              </a:path>
              <a:path w="3484808" h="1215231" stroke="0" extrusionOk="0">
                <a:moveTo>
                  <a:pt x="0" y="0"/>
                </a:moveTo>
                <a:cubicBezTo>
                  <a:pt x="167377" y="2469"/>
                  <a:pt x="503028" y="15039"/>
                  <a:pt x="677602" y="0"/>
                </a:cubicBezTo>
                <a:cubicBezTo>
                  <a:pt x="852176" y="-15039"/>
                  <a:pt x="1060785" y="27404"/>
                  <a:pt x="1334875" y="0"/>
                </a:cubicBezTo>
                <a:cubicBezTo>
                  <a:pt x="1608965" y="-27404"/>
                  <a:pt x="1762069" y="529"/>
                  <a:pt x="2032805" y="0"/>
                </a:cubicBezTo>
                <a:lnTo>
                  <a:pt x="2032805" y="0"/>
                </a:lnTo>
                <a:cubicBezTo>
                  <a:pt x="2146736" y="4675"/>
                  <a:pt x="2362310" y="-9875"/>
                  <a:pt x="2450982" y="0"/>
                </a:cubicBezTo>
                <a:cubicBezTo>
                  <a:pt x="2539654" y="9875"/>
                  <a:pt x="2798908" y="16455"/>
                  <a:pt x="2904007" y="0"/>
                </a:cubicBezTo>
                <a:cubicBezTo>
                  <a:pt x="3074414" y="-28345"/>
                  <a:pt x="3204426" y="-13376"/>
                  <a:pt x="3484808" y="0"/>
                </a:cubicBezTo>
                <a:cubicBezTo>
                  <a:pt x="3481520" y="142680"/>
                  <a:pt x="3492562" y="265384"/>
                  <a:pt x="3484808" y="354443"/>
                </a:cubicBezTo>
                <a:cubicBezTo>
                  <a:pt x="3477054" y="443502"/>
                  <a:pt x="3488820" y="566477"/>
                  <a:pt x="3484808" y="708885"/>
                </a:cubicBezTo>
                <a:cubicBezTo>
                  <a:pt x="3615758" y="810182"/>
                  <a:pt x="3679489" y="829698"/>
                  <a:pt x="3760596" y="899769"/>
                </a:cubicBezTo>
                <a:cubicBezTo>
                  <a:pt x="3656816" y="927208"/>
                  <a:pt x="3558621" y="992816"/>
                  <a:pt x="3484808" y="1012693"/>
                </a:cubicBezTo>
                <a:cubicBezTo>
                  <a:pt x="3481018" y="1108394"/>
                  <a:pt x="3485067" y="1163992"/>
                  <a:pt x="3484808" y="1215231"/>
                </a:cubicBezTo>
                <a:cubicBezTo>
                  <a:pt x="3211950" y="1231519"/>
                  <a:pt x="3135064" y="1215831"/>
                  <a:pt x="2904007" y="1215231"/>
                </a:cubicBezTo>
                <a:cubicBezTo>
                  <a:pt x="2743853" y="1232609"/>
                  <a:pt x="2637431" y="1214110"/>
                  <a:pt x="2459694" y="1215231"/>
                </a:cubicBezTo>
                <a:cubicBezTo>
                  <a:pt x="2281957" y="1216352"/>
                  <a:pt x="2143969" y="1200636"/>
                  <a:pt x="2032805" y="1215231"/>
                </a:cubicBezTo>
                <a:lnTo>
                  <a:pt x="2032805" y="1215231"/>
                </a:lnTo>
                <a:cubicBezTo>
                  <a:pt x="1729112" y="1220683"/>
                  <a:pt x="1524347" y="1213616"/>
                  <a:pt x="1395859" y="1215231"/>
                </a:cubicBezTo>
                <a:cubicBezTo>
                  <a:pt x="1267371" y="1216846"/>
                  <a:pt x="903228" y="1230506"/>
                  <a:pt x="677602" y="1215231"/>
                </a:cubicBezTo>
                <a:cubicBezTo>
                  <a:pt x="451976" y="1199956"/>
                  <a:pt x="282684" y="1185842"/>
                  <a:pt x="0" y="1215231"/>
                </a:cubicBezTo>
                <a:cubicBezTo>
                  <a:pt x="-8644" y="1163694"/>
                  <a:pt x="5395" y="1101383"/>
                  <a:pt x="0" y="1012693"/>
                </a:cubicBezTo>
                <a:cubicBezTo>
                  <a:pt x="-4093" y="928583"/>
                  <a:pt x="12808" y="820317"/>
                  <a:pt x="0" y="708885"/>
                </a:cubicBezTo>
                <a:lnTo>
                  <a:pt x="0" y="708885"/>
                </a:lnTo>
                <a:cubicBezTo>
                  <a:pt x="-15165" y="598272"/>
                  <a:pt x="-15734" y="475451"/>
                  <a:pt x="0" y="375709"/>
                </a:cubicBezTo>
                <a:cubicBezTo>
                  <a:pt x="15734" y="275967"/>
                  <a:pt x="-4135" y="95577"/>
                  <a:pt x="0" y="0"/>
                </a:cubicBezTo>
                <a:close/>
              </a:path>
            </a:pathLst>
          </a:custGeom>
          <a:solidFill>
            <a:schemeClr val="accent4">
              <a:lumMod val="20000"/>
              <a:lumOff val="80000"/>
            </a:schemeClr>
          </a:solidFill>
          <a:ln>
            <a:solidFill>
              <a:srgbClr val="5E5E5E"/>
            </a:solidFill>
            <a:extLst>
              <a:ext uri="{C807C97D-BFC1-408E-A445-0C87EB9F89A2}">
                <ask:lineSketchStyleProps xmlns:ask="http://schemas.microsoft.com/office/drawing/2018/sketchyshapes" sd="3675916817">
                  <a:prstGeom prst="wedgeRectCallout">
                    <a:avLst>
                      <a:gd name="adj1" fmla="val 57914"/>
                      <a:gd name="adj2" fmla="val 24041"/>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000" b="1" dirty="0">
                <a:solidFill>
                  <a:schemeClr val="accent2">
                    <a:lumMod val="75000"/>
                  </a:schemeClr>
                </a:solidFill>
              </a:rPr>
              <a:t>Hi there!</a:t>
            </a:r>
          </a:p>
          <a:p>
            <a:r>
              <a:rPr lang="pl-PL" sz="1000" dirty="0">
                <a:solidFill>
                  <a:schemeClr val="bg2">
                    <a:lumMod val="25000"/>
                  </a:schemeClr>
                </a:solidFill>
              </a:rPr>
              <a:t>I am a </a:t>
            </a:r>
            <a:r>
              <a:rPr lang="pl-PL" sz="1000" b="1" dirty="0">
                <a:solidFill>
                  <a:schemeClr val="accent2">
                    <a:lumMod val="75000"/>
                  </a:schemeClr>
                </a:solidFill>
              </a:rPr>
              <a:t>Pro</a:t>
            </a:r>
            <a:r>
              <a:rPr lang="en-GB" sz="1000" b="1" dirty="0">
                <a:solidFill>
                  <a:schemeClr val="accent2">
                    <a:lumMod val="75000"/>
                  </a:schemeClr>
                </a:solidFill>
              </a:rPr>
              <a:t>duct</a:t>
            </a:r>
            <a:r>
              <a:rPr lang="pl-PL" sz="1000" b="1" dirty="0">
                <a:solidFill>
                  <a:schemeClr val="accent2">
                    <a:lumMod val="75000"/>
                  </a:schemeClr>
                </a:solidFill>
              </a:rPr>
              <a:t> Manager </a:t>
            </a:r>
            <a:r>
              <a:rPr lang="pl-PL" sz="1000" dirty="0">
                <a:solidFill>
                  <a:schemeClr val="bg2">
                    <a:lumMod val="25000"/>
                  </a:schemeClr>
                </a:solidFill>
              </a:rPr>
              <a:t>based in Poznan (Poland). I enjoy</a:t>
            </a:r>
            <a:r>
              <a:rPr lang="en-GB" sz="1000" dirty="0">
                <a:solidFill>
                  <a:schemeClr val="bg2">
                    <a:lumMod val="25000"/>
                  </a:schemeClr>
                </a:solidFill>
              </a:rPr>
              <a:t> working on new solutions,</a:t>
            </a:r>
            <a:r>
              <a:rPr lang="pl-PL" sz="1000" dirty="0">
                <a:solidFill>
                  <a:schemeClr val="bg2">
                    <a:lumMod val="25000"/>
                  </a:schemeClr>
                </a:solidFill>
              </a:rPr>
              <a:t> designing processes and implement changes. My mission is to make sure business is efficient so I follow latest best practices and continuously </a:t>
            </a:r>
            <a:r>
              <a:rPr lang="pl-PL" sz="1000" b="1" dirty="0">
                <a:solidFill>
                  <a:schemeClr val="accent2">
                    <a:lumMod val="75000"/>
                  </a:schemeClr>
                </a:solidFill>
              </a:rPr>
              <a:t>learn new skills</a:t>
            </a:r>
            <a:r>
              <a:rPr lang="pl-PL" sz="1000" dirty="0">
                <a:solidFill>
                  <a:schemeClr val="bg2">
                    <a:lumMod val="25000"/>
                  </a:schemeClr>
                </a:solidFill>
              </a:rPr>
              <a:t>. I am enspired by companies which are looking to </a:t>
            </a:r>
            <a:r>
              <a:rPr lang="pl-PL" sz="1000" b="1" dirty="0">
                <a:solidFill>
                  <a:schemeClr val="accent2">
                    <a:lumMod val="75000"/>
                  </a:schemeClr>
                </a:solidFill>
              </a:rPr>
              <a:t>make a difference </a:t>
            </a:r>
            <a:r>
              <a:rPr lang="pl-PL" sz="1000" dirty="0">
                <a:solidFill>
                  <a:schemeClr val="bg2">
                    <a:lumMod val="25000"/>
                  </a:schemeClr>
                </a:solidFill>
              </a:rPr>
              <a:t>and want to make world a better place.</a:t>
            </a:r>
            <a:endParaRPr lang="en-GB" sz="1000" dirty="0">
              <a:solidFill>
                <a:schemeClr val="bg2">
                  <a:lumMod val="25000"/>
                </a:schemeClr>
              </a:solidFill>
            </a:endParaRPr>
          </a:p>
        </p:txBody>
      </p:sp>
      <p:pic>
        <p:nvPicPr>
          <p:cNvPr id="3" name="Picture 2" descr="Qr code&#10;&#10;Description automatically generated">
            <a:extLst>
              <a:ext uri="{FF2B5EF4-FFF2-40B4-BE49-F238E27FC236}">
                <a16:creationId xmlns:a16="http://schemas.microsoft.com/office/drawing/2014/main" id="{0B6F96A3-841F-4380-8698-234DF290EEDB}"/>
              </a:ext>
            </a:extLst>
          </p:cNvPr>
          <p:cNvPicPr>
            <a:picLocks noChangeAspect="1"/>
          </p:cNvPicPr>
          <p:nvPr/>
        </p:nvPicPr>
        <p:blipFill>
          <a:blip r:embed="rId6">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7200293" y="5882377"/>
            <a:ext cx="214765" cy="214765"/>
          </a:xfrm>
          <a:custGeom>
            <a:avLst/>
            <a:gdLst>
              <a:gd name="connsiteX0" fmla="*/ 0 w 214765"/>
              <a:gd name="connsiteY0" fmla="*/ 0 h 214765"/>
              <a:gd name="connsiteX1" fmla="*/ 214765 w 214765"/>
              <a:gd name="connsiteY1" fmla="*/ 0 h 214765"/>
              <a:gd name="connsiteX2" fmla="*/ 214765 w 214765"/>
              <a:gd name="connsiteY2" fmla="*/ 214765 h 214765"/>
              <a:gd name="connsiteX3" fmla="*/ 0 w 214765"/>
              <a:gd name="connsiteY3" fmla="*/ 214765 h 214765"/>
              <a:gd name="connsiteX4" fmla="*/ 0 w 214765"/>
              <a:gd name="connsiteY4" fmla="*/ 0 h 214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765" h="214765" fill="none" extrusionOk="0">
                <a:moveTo>
                  <a:pt x="0" y="0"/>
                </a:moveTo>
                <a:cubicBezTo>
                  <a:pt x="65753" y="-9325"/>
                  <a:pt x="116978" y="-9773"/>
                  <a:pt x="214765" y="0"/>
                </a:cubicBezTo>
                <a:cubicBezTo>
                  <a:pt x="211151" y="54212"/>
                  <a:pt x="205236" y="129890"/>
                  <a:pt x="214765" y="214765"/>
                </a:cubicBezTo>
                <a:cubicBezTo>
                  <a:pt x="158230" y="215284"/>
                  <a:pt x="89146" y="205653"/>
                  <a:pt x="0" y="214765"/>
                </a:cubicBezTo>
                <a:cubicBezTo>
                  <a:pt x="7129" y="111350"/>
                  <a:pt x="7116" y="69130"/>
                  <a:pt x="0" y="0"/>
                </a:cubicBezTo>
                <a:close/>
              </a:path>
              <a:path w="214765" h="214765" stroke="0" extrusionOk="0">
                <a:moveTo>
                  <a:pt x="0" y="0"/>
                </a:moveTo>
                <a:cubicBezTo>
                  <a:pt x="84783" y="10092"/>
                  <a:pt x="157947" y="2587"/>
                  <a:pt x="214765" y="0"/>
                </a:cubicBezTo>
                <a:cubicBezTo>
                  <a:pt x="222661" y="102824"/>
                  <a:pt x="204042" y="142013"/>
                  <a:pt x="214765" y="214765"/>
                </a:cubicBezTo>
                <a:cubicBezTo>
                  <a:pt x="161563" y="224837"/>
                  <a:pt x="92365" y="208668"/>
                  <a:pt x="0" y="214765"/>
                </a:cubicBezTo>
                <a:cubicBezTo>
                  <a:pt x="-2508" y="159724"/>
                  <a:pt x="-6718" y="48548"/>
                  <a:pt x="0" y="0"/>
                </a:cubicBezTo>
                <a:close/>
              </a:path>
            </a:pathLst>
          </a:custGeom>
          <a:ln>
            <a:solidFill>
              <a:schemeClr val="tx1"/>
            </a:solidFill>
            <a:extLst>
              <a:ext uri="{C807C97D-BFC1-408E-A445-0C87EB9F89A2}">
                <ask:lineSketchStyleProps xmlns:ask="http://schemas.microsoft.com/office/drawing/2018/sketchyshapes" sd="4222801189">
                  <a:prstGeom prst="rect">
                    <a:avLst/>
                  </a:prstGeom>
                  <ask:type>
                    <ask:lineSketchFreehand/>
                  </ask:type>
                </ask:lineSketchStyleProps>
              </a:ext>
            </a:extLst>
          </a:ln>
        </p:spPr>
      </p:pic>
      <p:sp>
        <p:nvSpPr>
          <p:cNvPr id="5" name="Flowchart: Alternate Process 4">
            <a:extLst>
              <a:ext uri="{FF2B5EF4-FFF2-40B4-BE49-F238E27FC236}">
                <a16:creationId xmlns:a16="http://schemas.microsoft.com/office/drawing/2014/main" id="{7751574E-45AC-4177-8FC3-ACF13AC59BA0}"/>
              </a:ext>
            </a:extLst>
          </p:cNvPr>
          <p:cNvSpPr/>
          <p:nvPr/>
        </p:nvSpPr>
        <p:spPr>
          <a:xfrm>
            <a:off x="7552055" y="5900027"/>
            <a:ext cx="1933138" cy="216000"/>
          </a:xfrm>
          <a:custGeom>
            <a:avLst/>
            <a:gdLst>
              <a:gd name="connsiteX0" fmla="*/ 0 w 1933138"/>
              <a:gd name="connsiteY0" fmla="*/ 36000 h 216000"/>
              <a:gd name="connsiteX1" fmla="*/ 36000 w 1933138"/>
              <a:gd name="connsiteY1" fmla="*/ 0 h 216000"/>
              <a:gd name="connsiteX2" fmla="*/ 619157 w 1933138"/>
              <a:gd name="connsiteY2" fmla="*/ 0 h 216000"/>
              <a:gd name="connsiteX3" fmla="*/ 1183702 w 1933138"/>
              <a:gd name="connsiteY3" fmla="*/ 0 h 216000"/>
              <a:gd name="connsiteX4" fmla="*/ 1897138 w 1933138"/>
              <a:gd name="connsiteY4" fmla="*/ 0 h 216000"/>
              <a:gd name="connsiteX5" fmla="*/ 1933138 w 1933138"/>
              <a:gd name="connsiteY5" fmla="*/ 36000 h 216000"/>
              <a:gd name="connsiteX6" fmla="*/ 1933138 w 1933138"/>
              <a:gd name="connsiteY6" fmla="*/ 180000 h 216000"/>
              <a:gd name="connsiteX7" fmla="*/ 1897138 w 1933138"/>
              <a:gd name="connsiteY7" fmla="*/ 216000 h 216000"/>
              <a:gd name="connsiteX8" fmla="*/ 1239536 w 1933138"/>
              <a:gd name="connsiteY8" fmla="*/ 216000 h 216000"/>
              <a:gd name="connsiteX9" fmla="*/ 637768 w 1933138"/>
              <a:gd name="connsiteY9" fmla="*/ 216000 h 216000"/>
              <a:gd name="connsiteX10" fmla="*/ 36000 w 1933138"/>
              <a:gd name="connsiteY10" fmla="*/ 216000 h 216000"/>
              <a:gd name="connsiteX11" fmla="*/ 0 w 1933138"/>
              <a:gd name="connsiteY11" fmla="*/ 180000 h 216000"/>
              <a:gd name="connsiteX12" fmla="*/ 0 w 1933138"/>
              <a:gd name="connsiteY12" fmla="*/ 3600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3138" h="216000" fill="none" extrusionOk="0">
                <a:moveTo>
                  <a:pt x="0" y="36000"/>
                </a:moveTo>
                <a:cubicBezTo>
                  <a:pt x="150" y="17590"/>
                  <a:pt x="12075" y="-92"/>
                  <a:pt x="36000" y="0"/>
                </a:cubicBezTo>
                <a:cubicBezTo>
                  <a:pt x="241158" y="13541"/>
                  <a:pt x="412888" y="-15346"/>
                  <a:pt x="619157" y="0"/>
                </a:cubicBezTo>
                <a:cubicBezTo>
                  <a:pt x="825426" y="15346"/>
                  <a:pt x="1003950" y="12557"/>
                  <a:pt x="1183702" y="0"/>
                </a:cubicBezTo>
                <a:cubicBezTo>
                  <a:pt x="1363455" y="-12557"/>
                  <a:pt x="1753302" y="-22618"/>
                  <a:pt x="1897138" y="0"/>
                </a:cubicBezTo>
                <a:cubicBezTo>
                  <a:pt x="1915942" y="-873"/>
                  <a:pt x="1931139" y="13694"/>
                  <a:pt x="1933138" y="36000"/>
                </a:cubicBezTo>
                <a:cubicBezTo>
                  <a:pt x="1938581" y="95591"/>
                  <a:pt x="1934286" y="138611"/>
                  <a:pt x="1933138" y="180000"/>
                </a:cubicBezTo>
                <a:cubicBezTo>
                  <a:pt x="1932264" y="200473"/>
                  <a:pt x="1921535" y="214777"/>
                  <a:pt x="1897138" y="216000"/>
                </a:cubicBezTo>
                <a:cubicBezTo>
                  <a:pt x="1758643" y="218463"/>
                  <a:pt x="1409906" y="196504"/>
                  <a:pt x="1239536" y="216000"/>
                </a:cubicBezTo>
                <a:cubicBezTo>
                  <a:pt x="1069166" y="235496"/>
                  <a:pt x="932636" y="197795"/>
                  <a:pt x="637768" y="216000"/>
                </a:cubicBezTo>
                <a:cubicBezTo>
                  <a:pt x="342900" y="234205"/>
                  <a:pt x="248122" y="187192"/>
                  <a:pt x="36000" y="216000"/>
                </a:cubicBezTo>
                <a:cubicBezTo>
                  <a:pt x="16889" y="215896"/>
                  <a:pt x="-1548" y="203148"/>
                  <a:pt x="0" y="180000"/>
                </a:cubicBezTo>
                <a:cubicBezTo>
                  <a:pt x="3196" y="123087"/>
                  <a:pt x="4127" y="92181"/>
                  <a:pt x="0" y="36000"/>
                </a:cubicBezTo>
                <a:close/>
              </a:path>
              <a:path w="1933138" h="216000" stroke="0" extrusionOk="0">
                <a:moveTo>
                  <a:pt x="0" y="36000"/>
                </a:moveTo>
                <a:cubicBezTo>
                  <a:pt x="-2338" y="16787"/>
                  <a:pt x="12493" y="1710"/>
                  <a:pt x="36000" y="0"/>
                </a:cubicBezTo>
                <a:cubicBezTo>
                  <a:pt x="180785" y="709"/>
                  <a:pt x="492755" y="8533"/>
                  <a:pt x="637768" y="0"/>
                </a:cubicBezTo>
                <a:cubicBezTo>
                  <a:pt x="782781" y="-8533"/>
                  <a:pt x="1060197" y="1008"/>
                  <a:pt x="1276759" y="0"/>
                </a:cubicBezTo>
                <a:cubicBezTo>
                  <a:pt x="1493321" y="-1008"/>
                  <a:pt x="1606594" y="-3994"/>
                  <a:pt x="1897138" y="0"/>
                </a:cubicBezTo>
                <a:cubicBezTo>
                  <a:pt x="1913326" y="244"/>
                  <a:pt x="1931684" y="18394"/>
                  <a:pt x="1933138" y="36000"/>
                </a:cubicBezTo>
                <a:cubicBezTo>
                  <a:pt x="1939396" y="82843"/>
                  <a:pt x="1932513" y="108027"/>
                  <a:pt x="1933138" y="180000"/>
                </a:cubicBezTo>
                <a:cubicBezTo>
                  <a:pt x="1929655" y="200653"/>
                  <a:pt x="1913687" y="218260"/>
                  <a:pt x="1897138" y="216000"/>
                </a:cubicBezTo>
                <a:cubicBezTo>
                  <a:pt x="1600432" y="231841"/>
                  <a:pt x="1500744" y="244202"/>
                  <a:pt x="1276759" y="216000"/>
                </a:cubicBezTo>
                <a:cubicBezTo>
                  <a:pt x="1052774" y="187798"/>
                  <a:pt x="944345" y="225188"/>
                  <a:pt x="693602" y="216000"/>
                </a:cubicBezTo>
                <a:cubicBezTo>
                  <a:pt x="442859" y="206812"/>
                  <a:pt x="357498" y="224653"/>
                  <a:pt x="36000" y="216000"/>
                </a:cubicBezTo>
                <a:cubicBezTo>
                  <a:pt x="12765" y="217124"/>
                  <a:pt x="-2401" y="202481"/>
                  <a:pt x="0" y="180000"/>
                </a:cubicBezTo>
                <a:cubicBezTo>
                  <a:pt x="4144" y="145136"/>
                  <a:pt x="-6074" y="103777"/>
                  <a:pt x="0" y="36000"/>
                </a:cubicBezTo>
                <a:close/>
              </a:path>
            </a:pathLst>
          </a:custGeom>
          <a:solidFill>
            <a:schemeClr val="accent4">
              <a:lumMod val="20000"/>
              <a:lumOff val="80000"/>
            </a:schemeClr>
          </a:solidFill>
          <a:ln>
            <a:solidFill>
              <a:srgbClr val="5E5E5E"/>
            </a:solidFill>
            <a:extLst>
              <a:ext uri="{C807C97D-BFC1-408E-A445-0C87EB9F89A2}">
                <ask:lineSketchStyleProps xmlns:ask="http://schemas.microsoft.com/office/drawing/2018/sketchyshapes" sd="1754206869">
                  <a:prstGeom prst="flowChartAlternateProcess">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bg2">
                    <a:lumMod val="25000"/>
                  </a:schemeClr>
                </a:solidFill>
              </a:rPr>
              <a:t>https://www.linkedin.com/in/korsikov/</a:t>
            </a:r>
          </a:p>
        </p:txBody>
      </p:sp>
      <p:pic>
        <p:nvPicPr>
          <p:cNvPr id="11" name="Picture 10" descr="Icon&#10;&#10;Description automatically generated">
            <a:extLst>
              <a:ext uri="{FF2B5EF4-FFF2-40B4-BE49-F238E27FC236}">
                <a16:creationId xmlns:a16="http://schemas.microsoft.com/office/drawing/2014/main" id="{C3299C11-DB6B-4F5E-880A-C1D743D044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4690" y="5576613"/>
            <a:ext cx="245966" cy="245966"/>
          </a:xfrm>
          <a:prstGeom prst="rect">
            <a:avLst/>
          </a:prstGeom>
        </p:spPr>
      </p:pic>
      <p:sp>
        <p:nvSpPr>
          <p:cNvPr id="13" name="Flowchart: Alternate Process 12">
            <a:extLst>
              <a:ext uri="{FF2B5EF4-FFF2-40B4-BE49-F238E27FC236}">
                <a16:creationId xmlns:a16="http://schemas.microsoft.com/office/drawing/2014/main" id="{87A8D6F6-3E70-46FE-B38B-3DB37DBA4CD5}"/>
              </a:ext>
            </a:extLst>
          </p:cNvPr>
          <p:cNvSpPr/>
          <p:nvPr/>
        </p:nvSpPr>
        <p:spPr>
          <a:xfrm>
            <a:off x="7552055" y="5604474"/>
            <a:ext cx="1933138" cy="216000"/>
          </a:xfrm>
          <a:custGeom>
            <a:avLst/>
            <a:gdLst>
              <a:gd name="connsiteX0" fmla="*/ 0 w 1933138"/>
              <a:gd name="connsiteY0" fmla="*/ 36000 h 216000"/>
              <a:gd name="connsiteX1" fmla="*/ 36000 w 1933138"/>
              <a:gd name="connsiteY1" fmla="*/ 0 h 216000"/>
              <a:gd name="connsiteX2" fmla="*/ 619157 w 1933138"/>
              <a:gd name="connsiteY2" fmla="*/ 0 h 216000"/>
              <a:gd name="connsiteX3" fmla="*/ 1183702 w 1933138"/>
              <a:gd name="connsiteY3" fmla="*/ 0 h 216000"/>
              <a:gd name="connsiteX4" fmla="*/ 1897138 w 1933138"/>
              <a:gd name="connsiteY4" fmla="*/ 0 h 216000"/>
              <a:gd name="connsiteX5" fmla="*/ 1933138 w 1933138"/>
              <a:gd name="connsiteY5" fmla="*/ 36000 h 216000"/>
              <a:gd name="connsiteX6" fmla="*/ 1933138 w 1933138"/>
              <a:gd name="connsiteY6" fmla="*/ 180000 h 216000"/>
              <a:gd name="connsiteX7" fmla="*/ 1897138 w 1933138"/>
              <a:gd name="connsiteY7" fmla="*/ 216000 h 216000"/>
              <a:gd name="connsiteX8" fmla="*/ 1239536 w 1933138"/>
              <a:gd name="connsiteY8" fmla="*/ 216000 h 216000"/>
              <a:gd name="connsiteX9" fmla="*/ 637768 w 1933138"/>
              <a:gd name="connsiteY9" fmla="*/ 216000 h 216000"/>
              <a:gd name="connsiteX10" fmla="*/ 36000 w 1933138"/>
              <a:gd name="connsiteY10" fmla="*/ 216000 h 216000"/>
              <a:gd name="connsiteX11" fmla="*/ 0 w 1933138"/>
              <a:gd name="connsiteY11" fmla="*/ 180000 h 216000"/>
              <a:gd name="connsiteX12" fmla="*/ 0 w 1933138"/>
              <a:gd name="connsiteY12" fmla="*/ 3600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3138" h="216000" fill="none" extrusionOk="0">
                <a:moveTo>
                  <a:pt x="0" y="36000"/>
                </a:moveTo>
                <a:cubicBezTo>
                  <a:pt x="150" y="17590"/>
                  <a:pt x="12075" y="-92"/>
                  <a:pt x="36000" y="0"/>
                </a:cubicBezTo>
                <a:cubicBezTo>
                  <a:pt x="241158" y="13541"/>
                  <a:pt x="412888" y="-15346"/>
                  <a:pt x="619157" y="0"/>
                </a:cubicBezTo>
                <a:cubicBezTo>
                  <a:pt x="825426" y="15346"/>
                  <a:pt x="1003950" y="12557"/>
                  <a:pt x="1183702" y="0"/>
                </a:cubicBezTo>
                <a:cubicBezTo>
                  <a:pt x="1363455" y="-12557"/>
                  <a:pt x="1753302" y="-22618"/>
                  <a:pt x="1897138" y="0"/>
                </a:cubicBezTo>
                <a:cubicBezTo>
                  <a:pt x="1915942" y="-873"/>
                  <a:pt x="1931139" y="13694"/>
                  <a:pt x="1933138" y="36000"/>
                </a:cubicBezTo>
                <a:cubicBezTo>
                  <a:pt x="1938581" y="95591"/>
                  <a:pt x="1934286" y="138611"/>
                  <a:pt x="1933138" y="180000"/>
                </a:cubicBezTo>
                <a:cubicBezTo>
                  <a:pt x="1932264" y="200473"/>
                  <a:pt x="1921535" y="214777"/>
                  <a:pt x="1897138" y="216000"/>
                </a:cubicBezTo>
                <a:cubicBezTo>
                  <a:pt x="1758643" y="218463"/>
                  <a:pt x="1409906" y="196504"/>
                  <a:pt x="1239536" y="216000"/>
                </a:cubicBezTo>
                <a:cubicBezTo>
                  <a:pt x="1069166" y="235496"/>
                  <a:pt x="932636" y="197795"/>
                  <a:pt x="637768" y="216000"/>
                </a:cubicBezTo>
                <a:cubicBezTo>
                  <a:pt x="342900" y="234205"/>
                  <a:pt x="248122" y="187192"/>
                  <a:pt x="36000" y="216000"/>
                </a:cubicBezTo>
                <a:cubicBezTo>
                  <a:pt x="16889" y="215896"/>
                  <a:pt x="-1548" y="203148"/>
                  <a:pt x="0" y="180000"/>
                </a:cubicBezTo>
                <a:cubicBezTo>
                  <a:pt x="3196" y="123087"/>
                  <a:pt x="4127" y="92181"/>
                  <a:pt x="0" y="36000"/>
                </a:cubicBezTo>
                <a:close/>
              </a:path>
              <a:path w="1933138" h="216000" stroke="0" extrusionOk="0">
                <a:moveTo>
                  <a:pt x="0" y="36000"/>
                </a:moveTo>
                <a:cubicBezTo>
                  <a:pt x="-2338" y="16787"/>
                  <a:pt x="12493" y="1710"/>
                  <a:pt x="36000" y="0"/>
                </a:cubicBezTo>
                <a:cubicBezTo>
                  <a:pt x="180785" y="709"/>
                  <a:pt x="492755" y="8533"/>
                  <a:pt x="637768" y="0"/>
                </a:cubicBezTo>
                <a:cubicBezTo>
                  <a:pt x="782781" y="-8533"/>
                  <a:pt x="1060197" y="1008"/>
                  <a:pt x="1276759" y="0"/>
                </a:cubicBezTo>
                <a:cubicBezTo>
                  <a:pt x="1493321" y="-1008"/>
                  <a:pt x="1606594" y="-3994"/>
                  <a:pt x="1897138" y="0"/>
                </a:cubicBezTo>
                <a:cubicBezTo>
                  <a:pt x="1913326" y="244"/>
                  <a:pt x="1931684" y="18394"/>
                  <a:pt x="1933138" y="36000"/>
                </a:cubicBezTo>
                <a:cubicBezTo>
                  <a:pt x="1939396" y="82843"/>
                  <a:pt x="1932513" y="108027"/>
                  <a:pt x="1933138" y="180000"/>
                </a:cubicBezTo>
                <a:cubicBezTo>
                  <a:pt x="1929655" y="200653"/>
                  <a:pt x="1913687" y="218260"/>
                  <a:pt x="1897138" y="216000"/>
                </a:cubicBezTo>
                <a:cubicBezTo>
                  <a:pt x="1600432" y="231841"/>
                  <a:pt x="1500744" y="244202"/>
                  <a:pt x="1276759" y="216000"/>
                </a:cubicBezTo>
                <a:cubicBezTo>
                  <a:pt x="1052774" y="187798"/>
                  <a:pt x="944345" y="225188"/>
                  <a:pt x="693602" y="216000"/>
                </a:cubicBezTo>
                <a:cubicBezTo>
                  <a:pt x="442859" y="206812"/>
                  <a:pt x="357498" y="224653"/>
                  <a:pt x="36000" y="216000"/>
                </a:cubicBezTo>
                <a:cubicBezTo>
                  <a:pt x="12765" y="217124"/>
                  <a:pt x="-2401" y="202481"/>
                  <a:pt x="0" y="180000"/>
                </a:cubicBezTo>
                <a:cubicBezTo>
                  <a:pt x="4144" y="145136"/>
                  <a:pt x="-6074" y="103777"/>
                  <a:pt x="0" y="36000"/>
                </a:cubicBezTo>
                <a:close/>
              </a:path>
            </a:pathLst>
          </a:custGeom>
          <a:solidFill>
            <a:schemeClr val="accent4">
              <a:lumMod val="20000"/>
              <a:lumOff val="80000"/>
            </a:schemeClr>
          </a:solidFill>
          <a:ln>
            <a:solidFill>
              <a:srgbClr val="5E5E5E"/>
            </a:solidFill>
            <a:extLst>
              <a:ext uri="{C807C97D-BFC1-408E-A445-0C87EB9F89A2}">
                <ask:lineSketchStyleProps xmlns:ask="http://schemas.microsoft.com/office/drawing/2018/sketchyshapes" sd="1754206869">
                  <a:prstGeom prst="flowChartAlternateProcess">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bg2">
                    <a:lumMod val="25000"/>
                  </a:schemeClr>
                </a:solidFill>
              </a:rPr>
              <a:t>korsikov@ukr.net</a:t>
            </a:r>
          </a:p>
        </p:txBody>
      </p:sp>
      <p:sp>
        <p:nvSpPr>
          <p:cNvPr id="16" name="Flowchart: Alternate Process 15">
            <a:extLst>
              <a:ext uri="{FF2B5EF4-FFF2-40B4-BE49-F238E27FC236}">
                <a16:creationId xmlns:a16="http://schemas.microsoft.com/office/drawing/2014/main" id="{1704ECCB-6C69-49D9-AA5D-56749B97070D}"/>
              </a:ext>
            </a:extLst>
          </p:cNvPr>
          <p:cNvSpPr/>
          <p:nvPr/>
        </p:nvSpPr>
        <p:spPr>
          <a:xfrm>
            <a:off x="7552055" y="5283714"/>
            <a:ext cx="1933138" cy="216000"/>
          </a:xfrm>
          <a:custGeom>
            <a:avLst/>
            <a:gdLst>
              <a:gd name="connsiteX0" fmla="*/ 0 w 1933138"/>
              <a:gd name="connsiteY0" fmla="*/ 36000 h 216000"/>
              <a:gd name="connsiteX1" fmla="*/ 36000 w 1933138"/>
              <a:gd name="connsiteY1" fmla="*/ 0 h 216000"/>
              <a:gd name="connsiteX2" fmla="*/ 619157 w 1933138"/>
              <a:gd name="connsiteY2" fmla="*/ 0 h 216000"/>
              <a:gd name="connsiteX3" fmla="*/ 1183702 w 1933138"/>
              <a:gd name="connsiteY3" fmla="*/ 0 h 216000"/>
              <a:gd name="connsiteX4" fmla="*/ 1897138 w 1933138"/>
              <a:gd name="connsiteY4" fmla="*/ 0 h 216000"/>
              <a:gd name="connsiteX5" fmla="*/ 1933138 w 1933138"/>
              <a:gd name="connsiteY5" fmla="*/ 36000 h 216000"/>
              <a:gd name="connsiteX6" fmla="*/ 1933138 w 1933138"/>
              <a:gd name="connsiteY6" fmla="*/ 180000 h 216000"/>
              <a:gd name="connsiteX7" fmla="*/ 1897138 w 1933138"/>
              <a:gd name="connsiteY7" fmla="*/ 216000 h 216000"/>
              <a:gd name="connsiteX8" fmla="*/ 1239536 w 1933138"/>
              <a:gd name="connsiteY8" fmla="*/ 216000 h 216000"/>
              <a:gd name="connsiteX9" fmla="*/ 637768 w 1933138"/>
              <a:gd name="connsiteY9" fmla="*/ 216000 h 216000"/>
              <a:gd name="connsiteX10" fmla="*/ 36000 w 1933138"/>
              <a:gd name="connsiteY10" fmla="*/ 216000 h 216000"/>
              <a:gd name="connsiteX11" fmla="*/ 0 w 1933138"/>
              <a:gd name="connsiteY11" fmla="*/ 180000 h 216000"/>
              <a:gd name="connsiteX12" fmla="*/ 0 w 1933138"/>
              <a:gd name="connsiteY12" fmla="*/ 3600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33138" h="216000" fill="none" extrusionOk="0">
                <a:moveTo>
                  <a:pt x="0" y="36000"/>
                </a:moveTo>
                <a:cubicBezTo>
                  <a:pt x="150" y="17590"/>
                  <a:pt x="12075" y="-92"/>
                  <a:pt x="36000" y="0"/>
                </a:cubicBezTo>
                <a:cubicBezTo>
                  <a:pt x="241158" y="13541"/>
                  <a:pt x="412888" y="-15346"/>
                  <a:pt x="619157" y="0"/>
                </a:cubicBezTo>
                <a:cubicBezTo>
                  <a:pt x="825426" y="15346"/>
                  <a:pt x="1003950" y="12557"/>
                  <a:pt x="1183702" y="0"/>
                </a:cubicBezTo>
                <a:cubicBezTo>
                  <a:pt x="1363455" y="-12557"/>
                  <a:pt x="1753302" y="-22618"/>
                  <a:pt x="1897138" y="0"/>
                </a:cubicBezTo>
                <a:cubicBezTo>
                  <a:pt x="1915942" y="-873"/>
                  <a:pt x="1931139" y="13694"/>
                  <a:pt x="1933138" y="36000"/>
                </a:cubicBezTo>
                <a:cubicBezTo>
                  <a:pt x="1938581" y="95591"/>
                  <a:pt x="1934286" y="138611"/>
                  <a:pt x="1933138" y="180000"/>
                </a:cubicBezTo>
                <a:cubicBezTo>
                  <a:pt x="1932264" y="200473"/>
                  <a:pt x="1921535" y="214777"/>
                  <a:pt x="1897138" y="216000"/>
                </a:cubicBezTo>
                <a:cubicBezTo>
                  <a:pt x="1758643" y="218463"/>
                  <a:pt x="1409906" y="196504"/>
                  <a:pt x="1239536" y="216000"/>
                </a:cubicBezTo>
                <a:cubicBezTo>
                  <a:pt x="1069166" y="235496"/>
                  <a:pt x="932636" y="197795"/>
                  <a:pt x="637768" y="216000"/>
                </a:cubicBezTo>
                <a:cubicBezTo>
                  <a:pt x="342900" y="234205"/>
                  <a:pt x="248122" y="187192"/>
                  <a:pt x="36000" y="216000"/>
                </a:cubicBezTo>
                <a:cubicBezTo>
                  <a:pt x="16889" y="215896"/>
                  <a:pt x="-1548" y="203148"/>
                  <a:pt x="0" y="180000"/>
                </a:cubicBezTo>
                <a:cubicBezTo>
                  <a:pt x="3196" y="123087"/>
                  <a:pt x="4127" y="92181"/>
                  <a:pt x="0" y="36000"/>
                </a:cubicBezTo>
                <a:close/>
              </a:path>
              <a:path w="1933138" h="216000" stroke="0" extrusionOk="0">
                <a:moveTo>
                  <a:pt x="0" y="36000"/>
                </a:moveTo>
                <a:cubicBezTo>
                  <a:pt x="-2338" y="16787"/>
                  <a:pt x="12493" y="1710"/>
                  <a:pt x="36000" y="0"/>
                </a:cubicBezTo>
                <a:cubicBezTo>
                  <a:pt x="180785" y="709"/>
                  <a:pt x="492755" y="8533"/>
                  <a:pt x="637768" y="0"/>
                </a:cubicBezTo>
                <a:cubicBezTo>
                  <a:pt x="782781" y="-8533"/>
                  <a:pt x="1060197" y="1008"/>
                  <a:pt x="1276759" y="0"/>
                </a:cubicBezTo>
                <a:cubicBezTo>
                  <a:pt x="1493321" y="-1008"/>
                  <a:pt x="1606594" y="-3994"/>
                  <a:pt x="1897138" y="0"/>
                </a:cubicBezTo>
                <a:cubicBezTo>
                  <a:pt x="1913326" y="244"/>
                  <a:pt x="1931684" y="18394"/>
                  <a:pt x="1933138" y="36000"/>
                </a:cubicBezTo>
                <a:cubicBezTo>
                  <a:pt x="1939396" y="82843"/>
                  <a:pt x="1932513" y="108027"/>
                  <a:pt x="1933138" y="180000"/>
                </a:cubicBezTo>
                <a:cubicBezTo>
                  <a:pt x="1929655" y="200653"/>
                  <a:pt x="1913687" y="218260"/>
                  <a:pt x="1897138" y="216000"/>
                </a:cubicBezTo>
                <a:cubicBezTo>
                  <a:pt x="1600432" y="231841"/>
                  <a:pt x="1500744" y="244202"/>
                  <a:pt x="1276759" y="216000"/>
                </a:cubicBezTo>
                <a:cubicBezTo>
                  <a:pt x="1052774" y="187798"/>
                  <a:pt x="944345" y="225188"/>
                  <a:pt x="693602" y="216000"/>
                </a:cubicBezTo>
                <a:cubicBezTo>
                  <a:pt x="442859" y="206812"/>
                  <a:pt x="357498" y="224653"/>
                  <a:pt x="36000" y="216000"/>
                </a:cubicBezTo>
                <a:cubicBezTo>
                  <a:pt x="12765" y="217124"/>
                  <a:pt x="-2401" y="202481"/>
                  <a:pt x="0" y="180000"/>
                </a:cubicBezTo>
                <a:cubicBezTo>
                  <a:pt x="4144" y="145136"/>
                  <a:pt x="-6074" y="103777"/>
                  <a:pt x="0" y="36000"/>
                </a:cubicBezTo>
                <a:close/>
              </a:path>
            </a:pathLst>
          </a:custGeom>
          <a:solidFill>
            <a:schemeClr val="accent4">
              <a:lumMod val="20000"/>
              <a:lumOff val="80000"/>
            </a:schemeClr>
          </a:solidFill>
          <a:ln>
            <a:solidFill>
              <a:srgbClr val="5E5E5E"/>
            </a:solidFill>
            <a:extLst>
              <a:ext uri="{C807C97D-BFC1-408E-A445-0C87EB9F89A2}">
                <ask:lineSketchStyleProps xmlns:ask="http://schemas.microsoft.com/office/drawing/2018/sketchyshapes" sd="1754206869">
                  <a:prstGeom prst="flowChartAlternateProcess">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bg2">
                    <a:lumMod val="25000"/>
                  </a:schemeClr>
                </a:solidFill>
              </a:rPr>
              <a:t>+48-513-523-937</a:t>
            </a:r>
          </a:p>
        </p:txBody>
      </p:sp>
      <p:sp>
        <p:nvSpPr>
          <p:cNvPr id="25" name="Rectangle: Rounded Corners 24">
            <a:extLst>
              <a:ext uri="{FF2B5EF4-FFF2-40B4-BE49-F238E27FC236}">
                <a16:creationId xmlns:a16="http://schemas.microsoft.com/office/drawing/2014/main" id="{86242133-1DEB-4706-AB32-DDB9CDC015A7}"/>
              </a:ext>
            </a:extLst>
          </p:cNvPr>
          <p:cNvSpPr/>
          <p:nvPr/>
        </p:nvSpPr>
        <p:spPr>
          <a:xfrm rot="16200000">
            <a:off x="1467870" y="1599033"/>
            <a:ext cx="2053619" cy="4358729"/>
          </a:xfrm>
          <a:custGeom>
            <a:avLst/>
            <a:gdLst>
              <a:gd name="connsiteX0" fmla="*/ 0 w 2053619"/>
              <a:gd name="connsiteY0" fmla="*/ 83623 h 4358729"/>
              <a:gd name="connsiteX1" fmla="*/ 83623 w 2053619"/>
              <a:gd name="connsiteY1" fmla="*/ 0 h 4358729"/>
              <a:gd name="connsiteX2" fmla="*/ 592944 w 2053619"/>
              <a:gd name="connsiteY2" fmla="*/ 0 h 4358729"/>
              <a:gd name="connsiteX3" fmla="*/ 1026810 w 2053619"/>
              <a:gd name="connsiteY3" fmla="*/ 0 h 4358729"/>
              <a:gd name="connsiteX4" fmla="*/ 1498403 w 2053619"/>
              <a:gd name="connsiteY4" fmla="*/ 0 h 4358729"/>
              <a:gd name="connsiteX5" fmla="*/ 1969996 w 2053619"/>
              <a:gd name="connsiteY5" fmla="*/ 0 h 4358729"/>
              <a:gd name="connsiteX6" fmla="*/ 2053619 w 2053619"/>
              <a:gd name="connsiteY6" fmla="*/ 83623 h 4358729"/>
              <a:gd name="connsiteX7" fmla="*/ 2053619 w 2053619"/>
              <a:gd name="connsiteY7" fmla="*/ 682406 h 4358729"/>
              <a:gd name="connsiteX8" fmla="*/ 2053619 w 2053619"/>
              <a:gd name="connsiteY8" fmla="*/ 1155445 h 4358729"/>
              <a:gd name="connsiteX9" fmla="*/ 2053619 w 2053619"/>
              <a:gd name="connsiteY9" fmla="*/ 1754228 h 4358729"/>
              <a:gd name="connsiteX10" fmla="*/ 2053619 w 2053619"/>
              <a:gd name="connsiteY10" fmla="*/ 2436841 h 4358729"/>
              <a:gd name="connsiteX11" fmla="*/ 2053619 w 2053619"/>
              <a:gd name="connsiteY11" fmla="*/ 2951795 h 4358729"/>
              <a:gd name="connsiteX12" fmla="*/ 2053619 w 2053619"/>
              <a:gd name="connsiteY12" fmla="*/ 3466749 h 4358729"/>
              <a:gd name="connsiteX13" fmla="*/ 2053619 w 2053619"/>
              <a:gd name="connsiteY13" fmla="*/ 4275106 h 4358729"/>
              <a:gd name="connsiteX14" fmla="*/ 1969996 w 2053619"/>
              <a:gd name="connsiteY14" fmla="*/ 4358729 h 4358729"/>
              <a:gd name="connsiteX15" fmla="*/ 1554994 w 2053619"/>
              <a:gd name="connsiteY15" fmla="*/ 4358729 h 4358729"/>
              <a:gd name="connsiteX16" fmla="*/ 1102264 w 2053619"/>
              <a:gd name="connsiteY16" fmla="*/ 4358729 h 4358729"/>
              <a:gd name="connsiteX17" fmla="*/ 687262 w 2053619"/>
              <a:gd name="connsiteY17" fmla="*/ 4358729 h 4358729"/>
              <a:gd name="connsiteX18" fmla="*/ 83623 w 2053619"/>
              <a:gd name="connsiteY18" fmla="*/ 4358729 h 4358729"/>
              <a:gd name="connsiteX19" fmla="*/ 0 w 2053619"/>
              <a:gd name="connsiteY19" fmla="*/ 4275106 h 4358729"/>
              <a:gd name="connsiteX20" fmla="*/ 0 w 2053619"/>
              <a:gd name="connsiteY20" fmla="*/ 3592493 h 4358729"/>
              <a:gd name="connsiteX21" fmla="*/ 0 w 2053619"/>
              <a:gd name="connsiteY21" fmla="*/ 2909880 h 4358729"/>
              <a:gd name="connsiteX22" fmla="*/ 0 w 2053619"/>
              <a:gd name="connsiteY22" fmla="*/ 2269182 h 4358729"/>
              <a:gd name="connsiteX23" fmla="*/ 0 w 2053619"/>
              <a:gd name="connsiteY23" fmla="*/ 1754228 h 4358729"/>
              <a:gd name="connsiteX24" fmla="*/ 0 w 2053619"/>
              <a:gd name="connsiteY24" fmla="*/ 1071615 h 4358729"/>
              <a:gd name="connsiteX25" fmla="*/ 0 w 2053619"/>
              <a:gd name="connsiteY25" fmla="*/ 83623 h 4358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053619" h="4358729" extrusionOk="0">
                <a:moveTo>
                  <a:pt x="0" y="83623"/>
                </a:moveTo>
                <a:cubicBezTo>
                  <a:pt x="1189" y="34089"/>
                  <a:pt x="38162" y="-2300"/>
                  <a:pt x="83623" y="0"/>
                </a:cubicBezTo>
                <a:cubicBezTo>
                  <a:pt x="213623" y="-11022"/>
                  <a:pt x="347939" y="57397"/>
                  <a:pt x="592944" y="0"/>
                </a:cubicBezTo>
                <a:cubicBezTo>
                  <a:pt x="837949" y="-57397"/>
                  <a:pt x="845110" y="20200"/>
                  <a:pt x="1026810" y="0"/>
                </a:cubicBezTo>
                <a:cubicBezTo>
                  <a:pt x="1208510" y="-20200"/>
                  <a:pt x="1284712" y="42105"/>
                  <a:pt x="1498403" y="0"/>
                </a:cubicBezTo>
                <a:cubicBezTo>
                  <a:pt x="1712094" y="-42105"/>
                  <a:pt x="1736581" y="2553"/>
                  <a:pt x="1969996" y="0"/>
                </a:cubicBezTo>
                <a:cubicBezTo>
                  <a:pt x="2020024" y="-9203"/>
                  <a:pt x="2059551" y="33972"/>
                  <a:pt x="2053619" y="83623"/>
                </a:cubicBezTo>
                <a:cubicBezTo>
                  <a:pt x="2107942" y="277597"/>
                  <a:pt x="2015268" y="421339"/>
                  <a:pt x="2053619" y="682406"/>
                </a:cubicBezTo>
                <a:cubicBezTo>
                  <a:pt x="2091970" y="943473"/>
                  <a:pt x="2025669" y="1039975"/>
                  <a:pt x="2053619" y="1155445"/>
                </a:cubicBezTo>
                <a:cubicBezTo>
                  <a:pt x="2081569" y="1270915"/>
                  <a:pt x="2053252" y="1481518"/>
                  <a:pt x="2053619" y="1754228"/>
                </a:cubicBezTo>
                <a:cubicBezTo>
                  <a:pt x="2053986" y="2026938"/>
                  <a:pt x="1998218" y="2108909"/>
                  <a:pt x="2053619" y="2436841"/>
                </a:cubicBezTo>
                <a:cubicBezTo>
                  <a:pt x="2109020" y="2764773"/>
                  <a:pt x="2034542" y="2833612"/>
                  <a:pt x="2053619" y="2951795"/>
                </a:cubicBezTo>
                <a:cubicBezTo>
                  <a:pt x="2072696" y="3069978"/>
                  <a:pt x="2040478" y="3216271"/>
                  <a:pt x="2053619" y="3466749"/>
                </a:cubicBezTo>
                <a:cubicBezTo>
                  <a:pt x="2066760" y="3717227"/>
                  <a:pt x="2028657" y="3983060"/>
                  <a:pt x="2053619" y="4275106"/>
                </a:cubicBezTo>
                <a:cubicBezTo>
                  <a:pt x="2049793" y="4318390"/>
                  <a:pt x="2011869" y="4360517"/>
                  <a:pt x="1969996" y="4358729"/>
                </a:cubicBezTo>
                <a:cubicBezTo>
                  <a:pt x="1884641" y="4383798"/>
                  <a:pt x="1756712" y="4330293"/>
                  <a:pt x="1554994" y="4358729"/>
                </a:cubicBezTo>
                <a:cubicBezTo>
                  <a:pt x="1353276" y="4387165"/>
                  <a:pt x="1249094" y="4327537"/>
                  <a:pt x="1102264" y="4358729"/>
                </a:cubicBezTo>
                <a:cubicBezTo>
                  <a:pt x="955434" y="4389921"/>
                  <a:pt x="888946" y="4327729"/>
                  <a:pt x="687262" y="4358729"/>
                </a:cubicBezTo>
                <a:cubicBezTo>
                  <a:pt x="485578" y="4389729"/>
                  <a:pt x="247370" y="4344578"/>
                  <a:pt x="83623" y="4358729"/>
                </a:cubicBezTo>
                <a:cubicBezTo>
                  <a:pt x="41456" y="4361692"/>
                  <a:pt x="-4956" y="4318429"/>
                  <a:pt x="0" y="4275106"/>
                </a:cubicBezTo>
                <a:cubicBezTo>
                  <a:pt x="-7931" y="4050755"/>
                  <a:pt x="63999" y="3866972"/>
                  <a:pt x="0" y="3592493"/>
                </a:cubicBezTo>
                <a:cubicBezTo>
                  <a:pt x="-63999" y="3318014"/>
                  <a:pt x="59909" y="3090687"/>
                  <a:pt x="0" y="2909880"/>
                </a:cubicBezTo>
                <a:cubicBezTo>
                  <a:pt x="-59909" y="2729073"/>
                  <a:pt x="7922" y="2536007"/>
                  <a:pt x="0" y="2269182"/>
                </a:cubicBezTo>
                <a:cubicBezTo>
                  <a:pt x="-7922" y="2002357"/>
                  <a:pt x="35094" y="1954799"/>
                  <a:pt x="0" y="1754228"/>
                </a:cubicBezTo>
                <a:cubicBezTo>
                  <a:pt x="-35094" y="1553657"/>
                  <a:pt x="78154" y="1306521"/>
                  <a:pt x="0" y="1071615"/>
                </a:cubicBezTo>
                <a:cubicBezTo>
                  <a:pt x="-78154" y="836709"/>
                  <a:pt x="78064" y="485790"/>
                  <a:pt x="0" y="83623"/>
                </a:cubicBezTo>
                <a:close/>
              </a:path>
            </a:pathLst>
          </a:custGeom>
          <a:noFill/>
          <a:ln>
            <a:solidFill>
              <a:srgbClr val="5E5E5E"/>
            </a:solidFill>
            <a:prstDash val="dash"/>
            <a:extLst>
              <a:ext uri="{C807C97D-BFC1-408E-A445-0C87EB9F89A2}">
                <ask:lineSketchStyleProps xmlns:ask="http://schemas.microsoft.com/office/drawing/2018/sketchyshapes" sd="1612876265">
                  <a:prstGeom prst="roundRect">
                    <a:avLst>
                      <a:gd name="adj" fmla="val 4072"/>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6A4ED4DB-515D-42D4-9356-AAD3025F58B9}"/>
              </a:ext>
            </a:extLst>
          </p:cNvPr>
          <p:cNvSpPr txBox="1"/>
          <p:nvPr/>
        </p:nvSpPr>
        <p:spPr>
          <a:xfrm>
            <a:off x="4874713" y="1439059"/>
            <a:ext cx="4057239" cy="707886"/>
          </a:xfrm>
          <a:prstGeom prst="rect">
            <a:avLst/>
          </a:prstGeom>
          <a:noFill/>
        </p:spPr>
        <p:txBody>
          <a:bodyPr wrap="square" rtlCol="0">
            <a:spAutoFit/>
          </a:bodyPr>
          <a:lstStyle/>
          <a:p>
            <a:r>
              <a:rPr lang="en-GB" sz="4000" b="1" dirty="0">
                <a:solidFill>
                  <a:schemeClr val="bg2">
                    <a:lumMod val="25000"/>
                  </a:schemeClr>
                </a:solidFill>
                <a:latin typeface="Bahnschrift" panose="020B0502040204020203" pitchFamily="34" charset="0"/>
              </a:rPr>
              <a:t>Mykola Korsikov</a:t>
            </a:r>
          </a:p>
        </p:txBody>
      </p:sp>
      <p:sp>
        <p:nvSpPr>
          <p:cNvPr id="34" name="TextBox 33">
            <a:extLst>
              <a:ext uri="{FF2B5EF4-FFF2-40B4-BE49-F238E27FC236}">
                <a16:creationId xmlns:a16="http://schemas.microsoft.com/office/drawing/2014/main" id="{ABB20B38-17DD-4EEF-95F4-58747529F8FC}"/>
              </a:ext>
            </a:extLst>
          </p:cNvPr>
          <p:cNvSpPr txBox="1"/>
          <p:nvPr/>
        </p:nvSpPr>
        <p:spPr>
          <a:xfrm>
            <a:off x="802048" y="5628489"/>
            <a:ext cx="761963" cy="215444"/>
          </a:xfrm>
          <a:prstGeom prst="rect">
            <a:avLst/>
          </a:prstGeom>
          <a:noFill/>
          <a:ln>
            <a:noFill/>
          </a:ln>
        </p:spPr>
        <p:txBody>
          <a:bodyPr wrap="square" rtlCol="0">
            <a:spAutoFit/>
          </a:bodyPr>
          <a:lstStyle/>
          <a:p>
            <a:pPr algn="ctr"/>
            <a:r>
              <a:rPr lang="en-GB" sz="800" b="1" dirty="0">
                <a:solidFill>
                  <a:schemeClr val="bg2">
                    <a:lumMod val="25000"/>
                  </a:schemeClr>
                </a:solidFill>
                <a:latin typeface="Bahnschrift" panose="020B0502040204020203" pitchFamily="34" charset="0"/>
              </a:rPr>
              <a:t>Languages</a:t>
            </a:r>
          </a:p>
        </p:txBody>
      </p:sp>
      <p:graphicFrame>
        <p:nvGraphicFramePr>
          <p:cNvPr id="35" name="Chart 34">
            <a:extLst>
              <a:ext uri="{FF2B5EF4-FFF2-40B4-BE49-F238E27FC236}">
                <a16:creationId xmlns:a16="http://schemas.microsoft.com/office/drawing/2014/main" id="{0EE997AA-CCF2-41BD-9268-93F9A6EE1C15}"/>
              </a:ext>
            </a:extLst>
          </p:cNvPr>
          <p:cNvGraphicFramePr>
            <a:graphicFrameLocks/>
          </p:cNvGraphicFramePr>
          <p:nvPr>
            <p:extLst>
              <p:ext uri="{D42A27DB-BD31-4B8C-83A1-F6EECF244321}">
                <p14:modId xmlns:p14="http://schemas.microsoft.com/office/powerpoint/2010/main" val="2824553037"/>
              </p:ext>
            </p:extLst>
          </p:nvPr>
        </p:nvGraphicFramePr>
        <p:xfrm>
          <a:off x="1794739" y="5382348"/>
          <a:ext cx="2041895" cy="1167386"/>
        </p:xfrm>
        <a:graphic>
          <a:graphicData uri="http://schemas.openxmlformats.org/drawingml/2006/chart">
            <c:chart xmlns:c="http://schemas.openxmlformats.org/drawingml/2006/chart" xmlns:r="http://schemas.openxmlformats.org/officeDocument/2006/relationships" r:id="rId8"/>
          </a:graphicData>
        </a:graphic>
      </p:graphicFrame>
      <p:grpSp>
        <p:nvGrpSpPr>
          <p:cNvPr id="57" name="Group 56">
            <a:extLst>
              <a:ext uri="{FF2B5EF4-FFF2-40B4-BE49-F238E27FC236}">
                <a16:creationId xmlns:a16="http://schemas.microsoft.com/office/drawing/2014/main" id="{1BE185AF-12E2-42C2-ABDE-8D345BFFA610}"/>
              </a:ext>
            </a:extLst>
          </p:cNvPr>
          <p:cNvGrpSpPr/>
          <p:nvPr/>
        </p:nvGrpSpPr>
        <p:grpSpPr>
          <a:xfrm>
            <a:off x="1828337" y="3025602"/>
            <a:ext cx="2809855" cy="1655711"/>
            <a:chOff x="918846" y="3099090"/>
            <a:chExt cx="3184616" cy="1884298"/>
          </a:xfrm>
        </p:grpSpPr>
        <p:pic>
          <p:nvPicPr>
            <p:cNvPr id="70" name="Picture 69" descr="A picture containing text, sign, dark, window&#10;&#10;Description automatically generated">
              <a:extLst>
                <a:ext uri="{FF2B5EF4-FFF2-40B4-BE49-F238E27FC236}">
                  <a16:creationId xmlns:a16="http://schemas.microsoft.com/office/drawing/2014/main" id="{51A00B3D-02C8-42DA-B0E4-FF1DFE4E631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0781" y="3099090"/>
              <a:ext cx="282640" cy="282640"/>
            </a:xfrm>
            <a:prstGeom prst="rect">
              <a:avLst/>
            </a:prstGeom>
          </p:spPr>
        </p:pic>
        <p:pic>
          <p:nvPicPr>
            <p:cNvPr id="71" name="Picture 70" descr="A picture containing text, sign, dark, window&#10;&#10;Description automatically generated">
              <a:extLst>
                <a:ext uri="{FF2B5EF4-FFF2-40B4-BE49-F238E27FC236}">
                  <a16:creationId xmlns:a16="http://schemas.microsoft.com/office/drawing/2014/main" id="{55E601A5-87F7-4201-B030-066E3934AC4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69856" y="3099090"/>
              <a:ext cx="282640" cy="282640"/>
            </a:xfrm>
            <a:prstGeom prst="rect">
              <a:avLst/>
            </a:prstGeom>
          </p:spPr>
        </p:pic>
        <p:pic>
          <p:nvPicPr>
            <p:cNvPr id="72" name="Picture 71" descr="A picture containing text, sign, dark, window&#10;&#10;Description automatically generated">
              <a:extLst>
                <a:ext uri="{FF2B5EF4-FFF2-40B4-BE49-F238E27FC236}">
                  <a16:creationId xmlns:a16="http://schemas.microsoft.com/office/drawing/2014/main" id="{A4103CA8-0057-4619-9E8A-D87F60B3DD5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88931" y="3099090"/>
              <a:ext cx="282640" cy="282640"/>
            </a:xfrm>
            <a:prstGeom prst="rect">
              <a:avLst/>
            </a:prstGeom>
          </p:spPr>
        </p:pic>
        <p:pic>
          <p:nvPicPr>
            <p:cNvPr id="73" name="Picture 72" descr="A picture containing text, sign, dark, window&#10;&#10;Description automatically generated">
              <a:extLst>
                <a:ext uri="{FF2B5EF4-FFF2-40B4-BE49-F238E27FC236}">
                  <a16:creationId xmlns:a16="http://schemas.microsoft.com/office/drawing/2014/main" id="{BEF264CD-E186-4C8E-AB3E-8BB4A497D08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8006" y="3099090"/>
              <a:ext cx="282640" cy="282640"/>
            </a:xfrm>
            <a:prstGeom prst="rect">
              <a:avLst/>
            </a:prstGeom>
          </p:spPr>
        </p:pic>
        <p:sp>
          <p:nvSpPr>
            <p:cNvPr id="75" name="TextBox 74">
              <a:extLst>
                <a:ext uri="{FF2B5EF4-FFF2-40B4-BE49-F238E27FC236}">
                  <a16:creationId xmlns:a16="http://schemas.microsoft.com/office/drawing/2014/main" id="{D854FBE0-AB6B-4583-A719-BB82326AF784}"/>
                </a:ext>
              </a:extLst>
            </p:cNvPr>
            <p:cNvSpPr txBox="1"/>
            <p:nvPr/>
          </p:nvSpPr>
          <p:spPr>
            <a:xfrm>
              <a:off x="918846" y="3101953"/>
              <a:ext cx="1998289" cy="262701"/>
            </a:xfrm>
            <a:prstGeom prst="rect">
              <a:avLst/>
            </a:prstGeom>
            <a:noFill/>
          </p:spPr>
          <p:txBody>
            <a:bodyPr wrap="square" rtlCol="0">
              <a:spAutoFit/>
            </a:bodyPr>
            <a:lstStyle/>
            <a:p>
              <a:pPr algn="r"/>
              <a:r>
                <a:rPr lang="en-GB" sz="900" dirty="0">
                  <a:latin typeface="Bahnschrift" panose="020B0502040204020203" pitchFamily="34" charset="0"/>
                </a:rPr>
                <a:t>Agile (</a:t>
              </a:r>
              <a:r>
                <a:rPr lang="pl-PL" sz="900" dirty="0">
                  <a:latin typeface="Bahnschrift" panose="020B0502040204020203" pitchFamily="34" charset="0"/>
                </a:rPr>
                <a:t>S</a:t>
              </a:r>
              <a:r>
                <a:rPr lang="en-GB" sz="900" dirty="0">
                  <a:latin typeface="Bahnschrift" panose="020B0502040204020203" pitchFamily="34" charset="0"/>
                </a:rPr>
                <a:t>crum &amp; Kanban) </a:t>
              </a:r>
            </a:p>
          </p:txBody>
        </p:sp>
        <p:pic>
          <p:nvPicPr>
            <p:cNvPr id="76" name="Picture 75" descr="A picture containing text, sign, dark, window&#10;&#10;Description automatically generated">
              <a:extLst>
                <a:ext uri="{FF2B5EF4-FFF2-40B4-BE49-F238E27FC236}">
                  <a16:creationId xmlns:a16="http://schemas.microsoft.com/office/drawing/2014/main" id="{0CDBCE06-C84D-460D-BE80-5B9E9AB97C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44522" y="3368779"/>
              <a:ext cx="282640" cy="282640"/>
            </a:xfrm>
            <a:prstGeom prst="rect">
              <a:avLst/>
            </a:prstGeom>
          </p:spPr>
        </p:pic>
        <p:pic>
          <p:nvPicPr>
            <p:cNvPr id="77" name="Picture 76" descr="A picture containing text, sign, dark, window&#10;&#10;Description automatically generated">
              <a:extLst>
                <a:ext uri="{FF2B5EF4-FFF2-40B4-BE49-F238E27FC236}">
                  <a16:creationId xmlns:a16="http://schemas.microsoft.com/office/drawing/2014/main" id="{1A687A6D-26EA-46F0-8D6B-6E1D73E79C8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63597" y="3368779"/>
              <a:ext cx="282640" cy="282640"/>
            </a:xfrm>
            <a:prstGeom prst="rect">
              <a:avLst/>
            </a:prstGeom>
          </p:spPr>
        </p:pic>
        <p:pic>
          <p:nvPicPr>
            <p:cNvPr id="78" name="Picture 77" descr="A picture containing text, sign, dark, window&#10;&#10;Description automatically generated">
              <a:extLst>
                <a:ext uri="{FF2B5EF4-FFF2-40B4-BE49-F238E27FC236}">
                  <a16:creationId xmlns:a16="http://schemas.microsoft.com/office/drawing/2014/main" id="{D1CB7364-43B3-4AB1-A528-C2CEB892855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82672" y="3368779"/>
              <a:ext cx="282640" cy="282640"/>
            </a:xfrm>
            <a:prstGeom prst="rect">
              <a:avLst/>
            </a:prstGeom>
          </p:spPr>
        </p:pic>
        <p:pic>
          <p:nvPicPr>
            <p:cNvPr id="79" name="Picture 78" descr="A picture containing text, sign, dark, window&#10;&#10;Description automatically generated">
              <a:extLst>
                <a:ext uri="{FF2B5EF4-FFF2-40B4-BE49-F238E27FC236}">
                  <a16:creationId xmlns:a16="http://schemas.microsoft.com/office/drawing/2014/main" id="{D78F1F29-F7ED-4C5F-8002-D69178E5F7D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1747" y="3368779"/>
              <a:ext cx="282640" cy="282640"/>
            </a:xfrm>
            <a:prstGeom prst="rect">
              <a:avLst/>
            </a:prstGeom>
          </p:spPr>
        </p:pic>
        <p:pic>
          <p:nvPicPr>
            <p:cNvPr id="80" name="Picture 79" descr="A picture containing text, sign, dark, window&#10;&#10;Description automatically generated">
              <a:extLst>
                <a:ext uri="{FF2B5EF4-FFF2-40B4-BE49-F238E27FC236}">
                  <a16:creationId xmlns:a16="http://schemas.microsoft.com/office/drawing/2014/main" id="{D2E82531-C254-4892-9CDE-C2891BA4E63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20822" y="3368779"/>
              <a:ext cx="282640" cy="282640"/>
            </a:xfrm>
            <a:prstGeom prst="rect">
              <a:avLst/>
            </a:prstGeom>
          </p:spPr>
        </p:pic>
        <p:sp>
          <p:nvSpPr>
            <p:cNvPr id="81" name="TextBox 80">
              <a:extLst>
                <a:ext uri="{FF2B5EF4-FFF2-40B4-BE49-F238E27FC236}">
                  <a16:creationId xmlns:a16="http://schemas.microsoft.com/office/drawing/2014/main" id="{A2886C1F-3D40-4A0C-982D-ABFFDA1C2BB2}"/>
                </a:ext>
              </a:extLst>
            </p:cNvPr>
            <p:cNvSpPr txBox="1"/>
            <p:nvPr/>
          </p:nvSpPr>
          <p:spPr>
            <a:xfrm>
              <a:off x="1544049" y="3371642"/>
              <a:ext cx="1366826" cy="262701"/>
            </a:xfrm>
            <a:prstGeom prst="rect">
              <a:avLst/>
            </a:prstGeom>
            <a:noFill/>
          </p:spPr>
          <p:txBody>
            <a:bodyPr wrap="square" rtlCol="0">
              <a:spAutoFit/>
            </a:bodyPr>
            <a:lstStyle/>
            <a:p>
              <a:pPr algn="r"/>
              <a:r>
                <a:rPr lang="en-GB" sz="900" dirty="0">
                  <a:latin typeface="Bahnschrift" panose="020B0502040204020203" pitchFamily="34" charset="0"/>
                </a:rPr>
                <a:t>Process modelling</a:t>
              </a:r>
            </a:p>
          </p:txBody>
        </p:sp>
        <p:pic>
          <p:nvPicPr>
            <p:cNvPr id="82" name="Picture 81" descr="A picture containing text, sign, dark, window&#10;&#10;Description automatically generated">
              <a:extLst>
                <a:ext uri="{FF2B5EF4-FFF2-40B4-BE49-F238E27FC236}">
                  <a16:creationId xmlns:a16="http://schemas.microsoft.com/office/drawing/2014/main" id="{88CF0C3D-61B9-4F42-A2A7-D9B6AF79EC0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44522" y="3626653"/>
              <a:ext cx="282640" cy="282640"/>
            </a:xfrm>
            <a:prstGeom prst="rect">
              <a:avLst/>
            </a:prstGeom>
          </p:spPr>
        </p:pic>
        <p:pic>
          <p:nvPicPr>
            <p:cNvPr id="83" name="Picture 82" descr="A picture containing text, sign, dark, window&#10;&#10;Description automatically generated">
              <a:extLst>
                <a:ext uri="{FF2B5EF4-FFF2-40B4-BE49-F238E27FC236}">
                  <a16:creationId xmlns:a16="http://schemas.microsoft.com/office/drawing/2014/main" id="{CBA80A93-4E21-452B-936A-0A7DE89715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63597" y="3626653"/>
              <a:ext cx="282640" cy="282640"/>
            </a:xfrm>
            <a:prstGeom prst="rect">
              <a:avLst/>
            </a:prstGeom>
          </p:spPr>
        </p:pic>
        <p:pic>
          <p:nvPicPr>
            <p:cNvPr id="84" name="Picture 83" descr="A picture containing text, sign, dark, window&#10;&#10;Description automatically generated">
              <a:extLst>
                <a:ext uri="{FF2B5EF4-FFF2-40B4-BE49-F238E27FC236}">
                  <a16:creationId xmlns:a16="http://schemas.microsoft.com/office/drawing/2014/main" id="{CD542010-FD99-459D-8A5A-A11A31FFAB8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82672" y="3626653"/>
              <a:ext cx="282640" cy="282640"/>
            </a:xfrm>
            <a:prstGeom prst="rect">
              <a:avLst/>
            </a:prstGeom>
          </p:spPr>
        </p:pic>
        <p:pic>
          <p:nvPicPr>
            <p:cNvPr id="85" name="Picture 84" descr="A picture containing text, sign, dark, window&#10;&#10;Description automatically generated">
              <a:extLst>
                <a:ext uri="{FF2B5EF4-FFF2-40B4-BE49-F238E27FC236}">
                  <a16:creationId xmlns:a16="http://schemas.microsoft.com/office/drawing/2014/main" id="{9897A269-24C3-423F-99DD-A6A29D20829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1747" y="3626653"/>
              <a:ext cx="282640" cy="282640"/>
            </a:xfrm>
            <a:prstGeom prst="rect">
              <a:avLst/>
            </a:prstGeom>
          </p:spPr>
        </p:pic>
        <p:sp>
          <p:nvSpPr>
            <p:cNvPr id="87" name="TextBox 86">
              <a:extLst>
                <a:ext uri="{FF2B5EF4-FFF2-40B4-BE49-F238E27FC236}">
                  <a16:creationId xmlns:a16="http://schemas.microsoft.com/office/drawing/2014/main" id="{8FA1D3F5-35B3-487B-AABA-54C2E5ABCBDC}"/>
                </a:ext>
              </a:extLst>
            </p:cNvPr>
            <p:cNvSpPr txBox="1"/>
            <p:nvPr/>
          </p:nvSpPr>
          <p:spPr>
            <a:xfrm>
              <a:off x="1215481" y="3629516"/>
              <a:ext cx="1695395" cy="262701"/>
            </a:xfrm>
            <a:prstGeom prst="rect">
              <a:avLst/>
            </a:prstGeom>
            <a:noFill/>
          </p:spPr>
          <p:txBody>
            <a:bodyPr wrap="square" rtlCol="0">
              <a:spAutoFit/>
            </a:bodyPr>
            <a:lstStyle/>
            <a:p>
              <a:pPr algn="r"/>
              <a:r>
                <a:rPr lang="en-GB" sz="900" dirty="0">
                  <a:latin typeface="Bahnschrift" panose="020B0502040204020203" pitchFamily="34" charset="0"/>
                </a:rPr>
                <a:t>Needs elicitation</a:t>
              </a:r>
            </a:p>
          </p:txBody>
        </p:sp>
        <p:pic>
          <p:nvPicPr>
            <p:cNvPr id="88" name="Picture 87" descr="A picture containing text, sign, dark, window&#10;&#10;Description automatically generated">
              <a:extLst>
                <a:ext uri="{FF2B5EF4-FFF2-40B4-BE49-F238E27FC236}">
                  <a16:creationId xmlns:a16="http://schemas.microsoft.com/office/drawing/2014/main" id="{9887DAF8-4152-4497-B503-5182B52A26C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44522" y="3902694"/>
              <a:ext cx="282640" cy="282640"/>
            </a:xfrm>
            <a:prstGeom prst="rect">
              <a:avLst/>
            </a:prstGeom>
          </p:spPr>
        </p:pic>
        <p:pic>
          <p:nvPicPr>
            <p:cNvPr id="89" name="Picture 88" descr="A picture containing text, sign, dark, window&#10;&#10;Description automatically generated">
              <a:extLst>
                <a:ext uri="{FF2B5EF4-FFF2-40B4-BE49-F238E27FC236}">
                  <a16:creationId xmlns:a16="http://schemas.microsoft.com/office/drawing/2014/main" id="{466EF9A8-6B2C-4AEF-A452-B2B96AD9A14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63597" y="3902694"/>
              <a:ext cx="282640" cy="282640"/>
            </a:xfrm>
            <a:prstGeom prst="rect">
              <a:avLst/>
            </a:prstGeom>
          </p:spPr>
        </p:pic>
        <p:pic>
          <p:nvPicPr>
            <p:cNvPr id="90" name="Picture 89" descr="A picture containing text, sign, dark, window&#10;&#10;Description automatically generated">
              <a:extLst>
                <a:ext uri="{FF2B5EF4-FFF2-40B4-BE49-F238E27FC236}">
                  <a16:creationId xmlns:a16="http://schemas.microsoft.com/office/drawing/2014/main" id="{75F5E5C2-E835-45E2-AF21-6A5A5822B0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82672" y="3902694"/>
              <a:ext cx="282640" cy="282640"/>
            </a:xfrm>
            <a:prstGeom prst="rect">
              <a:avLst/>
            </a:prstGeom>
          </p:spPr>
        </p:pic>
        <p:pic>
          <p:nvPicPr>
            <p:cNvPr id="91" name="Picture 90" descr="A picture containing text, sign, dark, window&#10;&#10;Description automatically generated">
              <a:extLst>
                <a:ext uri="{FF2B5EF4-FFF2-40B4-BE49-F238E27FC236}">
                  <a16:creationId xmlns:a16="http://schemas.microsoft.com/office/drawing/2014/main" id="{B40A7597-6DC9-40AB-9398-AD657C8FD01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01747" y="3902694"/>
              <a:ext cx="282640" cy="282640"/>
            </a:xfrm>
            <a:prstGeom prst="rect">
              <a:avLst/>
            </a:prstGeom>
          </p:spPr>
        </p:pic>
        <p:sp>
          <p:nvSpPr>
            <p:cNvPr id="92" name="TextBox 91">
              <a:extLst>
                <a:ext uri="{FF2B5EF4-FFF2-40B4-BE49-F238E27FC236}">
                  <a16:creationId xmlns:a16="http://schemas.microsoft.com/office/drawing/2014/main" id="{22A7E7A5-1015-4AE3-BBA7-FCBB168E90F6}"/>
                </a:ext>
              </a:extLst>
            </p:cNvPr>
            <p:cNvSpPr txBox="1"/>
            <p:nvPr/>
          </p:nvSpPr>
          <p:spPr>
            <a:xfrm>
              <a:off x="1215481" y="3905556"/>
              <a:ext cx="1695395" cy="262701"/>
            </a:xfrm>
            <a:prstGeom prst="rect">
              <a:avLst/>
            </a:prstGeom>
            <a:noFill/>
          </p:spPr>
          <p:txBody>
            <a:bodyPr wrap="square" rtlCol="0">
              <a:spAutoFit/>
            </a:bodyPr>
            <a:lstStyle/>
            <a:p>
              <a:pPr algn="r"/>
              <a:r>
                <a:rPr lang="en-GB" sz="900" dirty="0">
                  <a:latin typeface="Bahnschrift" panose="020B0502040204020203" pitchFamily="34" charset="0"/>
                </a:rPr>
                <a:t>Requirement gathering</a:t>
              </a:r>
            </a:p>
          </p:txBody>
        </p:sp>
        <p:pic>
          <p:nvPicPr>
            <p:cNvPr id="93" name="Picture 92" descr="A picture containing text, sign, dark, window&#10;&#10;Description automatically generated">
              <a:extLst>
                <a:ext uri="{FF2B5EF4-FFF2-40B4-BE49-F238E27FC236}">
                  <a16:creationId xmlns:a16="http://schemas.microsoft.com/office/drawing/2014/main" id="{68373509-96D6-4C7E-B4AE-6BDCFD8008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44522" y="4178805"/>
              <a:ext cx="282640" cy="282640"/>
            </a:xfrm>
            <a:prstGeom prst="rect">
              <a:avLst/>
            </a:prstGeom>
          </p:spPr>
        </p:pic>
        <p:pic>
          <p:nvPicPr>
            <p:cNvPr id="94" name="Picture 93" descr="A picture containing text, sign, dark, window&#10;&#10;Description automatically generated">
              <a:extLst>
                <a:ext uri="{FF2B5EF4-FFF2-40B4-BE49-F238E27FC236}">
                  <a16:creationId xmlns:a16="http://schemas.microsoft.com/office/drawing/2014/main" id="{3A3CAAE0-B162-4AA7-92F5-60C42350A90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63597" y="4178805"/>
              <a:ext cx="282640" cy="282640"/>
            </a:xfrm>
            <a:prstGeom prst="rect">
              <a:avLst/>
            </a:prstGeom>
          </p:spPr>
        </p:pic>
        <p:pic>
          <p:nvPicPr>
            <p:cNvPr id="95" name="Picture 94" descr="A picture containing text, sign, dark, window&#10;&#10;Description automatically generated">
              <a:extLst>
                <a:ext uri="{FF2B5EF4-FFF2-40B4-BE49-F238E27FC236}">
                  <a16:creationId xmlns:a16="http://schemas.microsoft.com/office/drawing/2014/main" id="{C06E7F19-DC4B-4CF5-A710-C8C5178B973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82672" y="4178805"/>
              <a:ext cx="282640" cy="282640"/>
            </a:xfrm>
            <a:prstGeom prst="rect">
              <a:avLst/>
            </a:prstGeom>
          </p:spPr>
        </p:pic>
        <p:sp>
          <p:nvSpPr>
            <p:cNvPr id="97" name="TextBox 96">
              <a:extLst>
                <a:ext uri="{FF2B5EF4-FFF2-40B4-BE49-F238E27FC236}">
                  <a16:creationId xmlns:a16="http://schemas.microsoft.com/office/drawing/2014/main" id="{C4F7B643-58C0-4C88-96A7-987A667DCF8C}"/>
                </a:ext>
              </a:extLst>
            </p:cNvPr>
            <p:cNvSpPr txBox="1"/>
            <p:nvPr/>
          </p:nvSpPr>
          <p:spPr>
            <a:xfrm>
              <a:off x="1215481" y="4181669"/>
              <a:ext cx="1695395" cy="262701"/>
            </a:xfrm>
            <a:prstGeom prst="rect">
              <a:avLst/>
            </a:prstGeom>
            <a:noFill/>
          </p:spPr>
          <p:txBody>
            <a:bodyPr wrap="square" rtlCol="0">
              <a:spAutoFit/>
            </a:bodyPr>
            <a:lstStyle/>
            <a:p>
              <a:pPr algn="r"/>
              <a:r>
                <a:rPr lang="en-GB" sz="900" dirty="0">
                  <a:latin typeface="Bahnschrift" panose="020B0502040204020203" pitchFamily="34" charset="0"/>
                </a:rPr>
                <a:t>BPMN</a:t>
              </a:r>
            </a:p>
          </p:txBody>
        </p:sp>
        <p:pic>
          <p:nvPicPr>
            <p:cNvPr id="98" name="Picture 97" descr="A picture containing text, sign, dark, window&#10;&#10;Description automatically generated">
              <a:extLst>
                <a:ext uri="{FF2B5EF4-FFF2-40B4-BE49-F238E27FC236}">
                  <a16:creationId xmlns:a16="http://schemas.microsoft.com/office/drawing/2014/main" id="{AD6B1EFA-8384-4DDA-8576-4408A5AAED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44522" y="4453254"/>
              <a:ext cx="282640" cy="282640"/>
            </a:xfrm>
            <a:prstGeom prst="rect">
              <a:avLst/>
            </a:prstGeom>
          </p:spPr>
        </p:pic>
        <p:pic>
          <p:nvPicPr>
            <p:cNvPr id="99" name="Picture 98" descr="A picture containing text, sign, dark, window&#10;&#10;Description automatically generated">
              <a:extLst>
                <a:ext uri="{FF2B5EF4-FFF2-40B4-BE49-F238E27FC236}">
                  <a16:creationId xmlns:a16="http://schemas.microsoft.com/office/drawing/2014/main" id="{5BAC3E16-DF2F-45B1-9C38-C32ACCBF3A6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63597" y="4453254"/>
              <a:ext cx="282640" cy="282640"/>
            </a:xfrm>
            <a:prstGeom prst="rect">
              <a:avLst/>
            </a:prstGeom>
          </p:spPr>
        </p:pic>
        <p:pic>
          <p:nvPicPr>
            <p:cNvPr id="100" name="Picture 99" descr="A picture containing text, sign, dark, window&#10;&#10;Description automatically generated">
              <a:extLst>
                <a:ext uri="{FF2B5EF4-FFF2-40B4-BE49-F238E27FC236}">
                  <a16:creationId xmlns:a16="http://schemas.microsoft.com/office/drawing/2014/main" id="{5EB4E1DD-AEE3-4A2B-AEED-8E0ED8B19DB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82672" y="4453254"/>
              <a:ext cx="282640" cy="282640"/>
            </a:xfrm>
            <a:prstGeom prst="rect">
              <a:avLst/>
            </a:prstGeom>
          </p:spPr>
        </p:pic>
        <p:sp>
          <p:nvSpPr>
            <p:cNvPr id="101" name="TextBox 100">
              <a:extLst>
                <a:ext uri="{FF2B5EF4-FFF2-40B4-BE49-F238E27FC236}">
                  <a16:creationId xmlns:a16="http://schemas.microsoft.com/office/drawing/2014/main" id="{460785C5-D635-406F-900E-4F87E30EA117}"/>
                </a:ext>
              </a:extLst>
            </p:cNvPr>
            <p:cNvSpPr txBox="1"/>
            <p:nvPr/>
          </p:nvSpPr>
          <p:spPr>
            <a:xfrm>
              <a:off x="1215481" y="4456116"/>
              <a:ext cx="1695395" cy="262701"/>
            </a:xfrm>
            <a:prstGeom prst="rect">
              <a:avLst/>
            </a:prstGeom>
            <a:noFill/>
          </p:spPr>
          <p:txBody>
            <a:bodyPr wrap="square" rtlCol="0">
              <a:spAutoFit/>
            </a:bodyPr>
            <a:lstStyle/>
            <a:p>
              <a:pPr algn="r"/>
              <a:r>
                <a:rPr lang="en-GB" sz="900" dirty="0">
                  <a:latin typeface="Bahnschrift" panose="020B0502040204020203" pitchFamily="34" charset="0"/>
                </a:rPr>
                <a:t>SDLC</a:t>
              </a:r>
            </a:p>
          </p:txBody>
        </p:sp>
        <p:pic>
          <p:nvPicPr>
            <p:cNvPr id="103" name="Picture 102" descr="A picture containing text, sign, dark, window&#10;&#10;Description automatically generated">
              <a:extLst>
                <a:ext uri="{FF2B5EF4-FFF2-40B4-BE49-F238E27FC236}">
                  <a16:creationId xmlns:a16="http://schemas.microsoft.com/office/drawing/2014/main" id="{1EE789B3-0233-45B0-9571-3F339082E3D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44522" y="4700748"/>
              <a:ext cx="282640" cy="282640"/>
            </a:xfrm>
            <a:prstGeom prst="rect">
              <a:avLst/>
            </a:prstGeom>
          </p:spPr>
        </p:pic>
        <p:pic>
          <p:nvPicPr>
            <p:cNvPr id="104" name="Picture 103" descr="A picture containing text, sign, dark, window&#10;&#10;Description automatically generated">
              <a:extLst>
                <a:ext uri="{FF2B5EF4-FFF2-40B4-BE49-F238E27FC236}">
                  <a16:creationId xmlns:a16="http://schemas.microsoft.com/office/drawing/2014/main" id="{947CC6F7-9BB9-4486-B745-7DEEDE8BF5B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63597" y="4700748"/>
              <a:ext cx="282640" cy="282640"/>
            </a:xfrm>
            <a:prstGeom prst="rect">
              <a:avLst/>
            </a:prstGeom>
          </p:spPr>
        </p:pic>
        <p:sp>
          <p:nvSpPr>
            <p:cNvPr id="105" name="TextBox 104">
              <a:extLst>
                <a:ext uri="{FF2B5EF4-FFF2-40B4-BE49-F238E27FC236}">
                  <a16:creationId xmlns:a16="http://schemas.microsoft.com/office/drawing/2014/main" id="{C81720EF-FCB0-4843-AC71-80BB92783212}"/>
                </a:ext>
              </a:extLst>
            </p:cNvPr>
            <p:cNvSpPr txBox="1"/>
            <p:nvPr/>
          </p:nvSpPr>
          <p:spPr>
            <a:xfrm>
              <a:off x="1215481" y="4703610"/>
              <a:ext cx="1695395" cy="262701"/>
            </a:xfrm>
            <a:prstGeom prst="rect">
              <a:avLst/>
            </a:prstGeom>
            <a:noFill/>
          </p:spPr>
          <p:txBody>
            <a:bodyPr wrap="square" rtlCol="0">
              <a:spAutoFit/>
            </a:bodyPr>
            <a:lstStyle/>
            <a:p>
              <a:pPr algn="r"/>
              <a:r>
                <a:rPr lang="en-GB" sz="900" dirty="0">
                  <a:latin typeface="Bahnschrift" panose="020B0502040204020203" pitchFamily="34" charset="0"/>
                </a:rPr>
                <a:t>UML</a:t>
              </a:r>
            </a:p>
          </p:txBody>
        </p:sp>
      </p:grpSp>
      <p:pic>
        <p:nvPicPr>
          <p:cNvPr id="37" name="Picture 36">
            <a:extLst>
              <a:ext uri="{FF2B5EF4-FFF2-40B4-BE49-F238E27FC236}">
                <a16:creationId xmlns:a16="http://schemas.microsoft.com/office/drawing/2014/main" id="{FABB8005-CA89-4BA9-B640-73A44B7B61BD}"/>
              </a:ext>
            </a:extLst>
          </p:cNvPr>
          <p:cNvPicPr>
            <a:picLocks noChangeAspect="1"/>
          </p:cNvPicPr>
          <p:nvPr/>
        </p:nvPicPr>
        <p:blipFill>
          <a:blip r:embed="rId10">
            <a:duotone>
              <a:prstClr val="black"/>
              <a:schemeClr val="accent4">
                <a:tint val="45000"/>
                <a:satMod val="400000"/>
              </a:schemeClr>
            </a:duotone>
            <a:extLst>
              <a:ext uri="{BEBA8EAE-BF5A-486C-A8C5-ECC9F3942E4B}">
                <a14:imgProps xmlns:a14="http://schemas.microsoft.com/office/drawing/2010/main">
                  <a14:imgLayer r:embed="rId11">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7151416" y="5229993"/>
            <a:ext cx="316186" cy="316186"/>
          </a:xfrm>
          <a:prstGeom prst="rect">
            <a:avLst/>
          </a:prstGeom>
        </p:spPr>
      </p:pic>
      <p:sp>
        <p:nvSpPr>
          <p:cNvPr id="102" name="TextBox 101">
            <a:extLst>
              <a:ext uri="{FF2B5EF4-FFF2-40B4-BE49-F238E27FC236}">
                <a16:creationId xmlns:a16="http://schemas.microsoft.com/office/drawing/2014/main" id="{2AA8C51A-0312-442E-B352-423D6EBC5FBD}"/>
              </a:ext>
            </a:extLst>
          </p:cNvPr>
          <p:cNvSpPr txBox="1"/>
          <p:nvPr/>
        </p:nvSpPr>
        <p:spPr>
          <a:xfrm>
            <a:off x="2438592" y="5799596"/>
            <a:ext cx="761963" cy="338554"/>
          </a:xfrm>
          <a:prstGeom prst="rect">
            <a:avLst/>
          </a:prstGeom>
          <a:noFill/>
          <a:ln>
            <a:noFill/>
          </a:ln>
        </p:spPr>
        <p:txBody>
          <a:bodyPr wrap="square" rtlCol="0">
            <a:spAutoFit/>
          </a:bodyPr>
          <a:lstStyle/>
          <a:p>
            <a:pPr algn="ctr"/>
            <a:r>
              <a:rPr lang="pl-PL" sz="800" b="1" dirty="0">
                <a:solidFill>
                  <a:schemeClr val="bg2">
                    <a:lumMod val="25000"/>
                  </a:schemeClr>
                </a:solidFill>
                <a:latin typeface="Bahnschrift" panose="020B0502040204020203" pitchFamily="34" charset="0"/>
              </a:rPr>
              <a:t>Business supported</a:t>
            </a:r>
            <a:endParaRPr lang="en-GB" sz="800" b="1" dirty="0">
              <a:solidFill>
                <a:schemeClr val="bg2">
                  <a:lumMod val="25000"/>
                </a:schemeClr>
              </a:solidFill>
              <a:latin typeface="Bahnschrift" panose="020B0502040204020203" pitchFamily="34" charset="0"/>
            </a:endParaRPr>
          </a:p>
        </p:txBody>
      </p:sp>
      <p:pic>
        <p:nvPicPr>
          <p:cNvPr id="10" name="Picture 9">
            <a:extLst>
              <a:ext uri="{FF2B5EF4-FFF2-40B4-BE49-F238E27FC236}">
                <a16:creationId xmlns:a16="http://schemas.microsoft.com/office/drawing/2014/main" id="{1BBA7AB0-F5C0-4C99-A9C0-BF52F550976B}"/>
              </a:ext>
            </a:extLst>
          </p:cNvPr>
          <p:cNvPicPr>
            <a:picLocks noChangeAspect="1"/>
          </p:cNvPicPr>
          <p:nvPr/>
        </p:nvPicPr>
        <p:blipFill>
          <a:blip r:embed="rId12">
            <a:duotone>
              <a:prstClr val="black"/>
              <a:srgbClr val="D9C3A5">
                <a:tint val="50000"/>
                <a:satMod val="180000"/>
              </a:srgbClr>
            </a:duotone>
          </a:blip>
          <a:stretch>
            <a:fillRect/>
          </a:stretch>
        </p:blipFill>
        <p:spPr>
          <a:xfrm>
            <a:off x="4769880" y="2098721"/>
            <a:ext cx="5046558" cy="2698043"/>
          </a:xfrm>
          <a:prstGeom prst="rect">
            <a:avLst/>
          </a:prstGeom>
        </p:spPr>
      </p:pic>
      <p:pic>
        <p:nvPicPr>
          <p:cNvPr id="14" name="Picture 13">
            <a:extLst>
              <a:ext uri="{FF2B5EF4-FFF2-40B4-BE49-F238E27FC236}">
                <a16:creationId xmlns:a16="http://schemas.microsoft.com/office/drawing/2014/main" id="{8CE80A9D-39D1-4AA1-87B6-4B82B2934DA1}"/>
              </a:ext>
            </a:extLst>
          </p:cNvPr>
          <p:cNvPicPr>
            <a:picLocks noChangeAspect="1"/>
          </p:cNvPicPr>
          <p:nvPr/>
        </p:nvPicPr>
        <p:blipFill>
          <a:blip r:embed="rId13">
            <a:duotone>
              <a:prstClr val="black"/>
              <a:srgbClr val="D9C3A5">
                <a:tint val="50000"/>
                <a:satMod val="180000"/>
              </a:srgbClr>
            </a:duotone>
          </a:blip>
          <a:stretch>
            <a:fillRect/>
          </a:stretch>
        </p:blipFill>
        <p:spPr>
          <a:xfrm>
            <a:off x="171111" y="73358"/>
            <a:ext cx="4387341" cy="2546060"/>
          </a:xfrm>
          <a:prstGeom prst="rect">
            <a:avLst/>
          </a:prstGeom>
        </p:spPr>
      </p:pic>
      <p:graphicFrame>
        <p:nvGraphicFramePr>
          <p:cNvPr id="64" name="Chart 63">
            <a:extLst>
              <a:ext uri="{FF2B5EF4-FFF2-40B4-BE49-F238E27FC236}">
                <a16:creationId xmlns:a16="http://schemas.microsoft.com/office/drawing/2014/main" id="{572549BA-509A-471B-B749-2E2C76B05E5C}"/>
              </a:ext>
            </a:extLst>
          </p:cNvPr>
          <p:cNvGraphicFramePr>
            <a:graphicFrameLocks/>
          </p:cNvGraphicFramePr>
          <p:nvPr>
            <p:extLst>
              <p:ext uri="{D42A27DB-BD31-4B8C-83A1-F6EECF244321}">
                <p14:modId xmlns:p14="http://schemas.microsoft.com/office/powerpoint/2010/main" val="370623395"/>
              </p:ext>
            </p:extLst>
          </p:nvPr>
        </p:nvGraphicFramePr>
        <p:xfrm>
          <a:off x="41423" y="2836888"/>
          <a:ext cx="3368568" cy="1737426"/>
        </p:xfrm>
        <a:graphic>
          <a:graphicData uri="http://schemas.openxmlformats.org/drawingml/2006/chart">
            <c:chart xmlns:c="http://schemas.openxmlformats.org/drawingml/2006/chart" xmlns:r="http://schemas.openxmlformats.org/officeDocument/2006/relationships" r:id="rId14"/>
          </a:graphicData>
        </a:graphic>
      </p:graphicFrame>
      <p:sp>
        <p:nvSpPr>
          <p:cNvPr id="66" name="TextBox 65">
            <a:extLst>
              <a:ext uri="{FF2B5EF4-FFF2-40B4-BE49-F238E27FC236}">
                <a16:creationId xmlns:a16="http://schemas.microsoft.com/office/drawing/2014/main" id="{05D41DBD-B4BB-4675-AB56-7C9D68F1515C}"/>
              </a:ext>
            </a:extLst>
          </p:cNvPr>
          <p:cNvSpPr txBox="1"/>
          <p:nvPr/>
        </p:nvSpPr>
        <p:spPr>
          <a:xfrm>
            <a:off x="1098954" y="3614964"/>
            <a:ext cx="761963" cy="338554"/>
          </a:xfrm>
          <a:prstGeom prst="rect">
            <a:avLst/>
          </a:prstGeom>
          <a:noFill/>
          <a:ln>
            <a:noFill/>
          </a:ln>
        </p:spPr>
        <p:txBody>
          <a:bodyPr wrap="square" rtlCol="0">
            <a:spAutoFit/>
          </a:bodyPr>
          <a:lstStyle/>
          <a:p>
            <a:pPr algn="ctr"/>
            <a:r>
              <a:rPr lang="en-GB" sz="800" b="1" dirty="0">
                <a:solidFill>
                  <a:schemeClr val="bg2">
                    <a:lumMod val="25000"/>
                  </a:schemeClr>
                </a:solidFill>
                <a:latin typeface="Bahnschrift" panose="020B0502040204020203" pitchFamily="34" charset="0"/>
              </a:rPr>
              <a:t>HARD</a:t>
            </a:r>
          </a:p>
          <a:p>
            <a:pPr algn="ctr"/>
            <a:r>
              <a:rPr lang="en-GB" sz="800" b="1" dirty="0">
                <a:solidFill>
                  <a:schemeClr val="bg2">
                    <a:lumMod val="25000"/>
                  </a:schemeClr>
                </a:solidFill>
                <a:latin typeface="Bahnschrift" panose="020B0502040204020203" pitchFamily="34" charset="0"/>
              </a:rPr>
              <a:t>SKILLS</a:t>
            </a:r>
          </a:p>
        </p:txBody>
      </p:sp>
      <mc:AlternateContent xmlns:mc="http://schemas.openxmlformats.org/markup-compatibility/2006" xmlns:cx1="http://schemas.microsoft.com/office/drawing/2015/9/8/chartex">
        <mc:Choice Requires="cx1">
          <p:graphicFrame>
            <p:nvGraphicFramePr>
              <p:cNvPr id="67" name="Chart 66">
                <a:extLst>
                  <a:ext uri="{FF2B5EF4-FFF2-40B4-BE49-F238E27FC236}">
                    <a16:creationId xmlns:a16="http://schemas.microsoft.com/office/drawing/2014/main" id="{22A6CCFA-C737-423B-9853-72AEF53F0EB3}"/>
                  </a:ext>
                </a:extLst>
              </p:cNvPr>
              <p:cNvGraphicFramePr/>
              <p:nvPr>
                <p:extLst>
                  <p:ext uri="{D42A27DB-BD31-4B8C-83A1-F6EECF244321}">
                    <p14:modId xmlns:p14="http://schemas.microsoft.com/office/powerpoint/2010/main" val="4257448762"/>
                  </p:ext>
                </p:extLst>
              </p:nvPr>
            </p:nvGraphicFramePr>
            <p:xfrm>
              <a:off x="3515473" y="4866498"/>
              <a:ext cx="3431191" cy="1683236"/>
            </p:xfrm>
            <a:graphic>
              <a:graphicData uri="http://schemas.microsoft.com/office/drawing/2014/chartex">
                <cx:chart xmlns:cx="http://schemas.microsoft.com/office/drawing/2014/chartex" xmlns:r="http://schemas.openxmlformats.org/officeDocument/2006/relationships" r:id="rId15"/>
              </a:graphicData>
            </a:graphic>
          </p:graphicFrame>
        </mc:Choice>
        <mc:Fallback xmlns="">
          <p:pic>
            <p:nvPicPr>
              <p:cNvPr id="67" name="Chart 66">
                <a:extLst>
                  <a:ext uri="{FF2B5EF4-FFF2-40B4-BE49-F238E27FC236}">
                    <a16:creationId xmlns:a16="http://schemas.microsoft.com/office/drawing/2014/main" id="{22A6CCFA-C737-423B-9853-72AEF53F0EB3}"/>
                  </a:ext>
                </a:extLst>
              </p:cNvPr>
              <p:cNvPicPr>
                <a:picLocks noGrp="1" noRot="1" noChangeAspect="1" noMove="1" noResize="1" noEditPoints="1" noAdjustHandles="1" noChangeArrowheads="1" noChangeShapeType="1"/>
              </p:cNvPicPr>
              <p:nvPr/>
            </p:nvPicPr>
            <p:blipFill>
              <a:blip r:embed="rId16"/>
              <a:stretch>
                <a:fillRect/>
              </a:stretch>
            </p:blipFill>
            <p:spPr>
              <a:xfrm>
                <a:off x="3515473" y="4866498"/>
                <a:ext cx="3431191" cy="1683236"/>
              </a:xfrm>
              <a:prstGeom prst="rect">
                <a:avLst/>
              </a:prstGeom>
            </p:spPr>
          </p:pic>
        </mc:Fallback>
      </mc:AlternateContent>
    </p:spTree>
    <p:extLst>
      <p:ext uri="{BB962C8B-B14F-4D97-AF65-F5344CB8AC3E}">
        <p14:creationId xmlns:p14="http://schemas.microsoft.com/office/powerpoint/2010/main" val="131038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25000"/>
          </a:schemeClr>
        </a:solidFill>
        <a:effectLst/>
      </p:bgPr>
    </p:bg>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3467EEC5-F167-4D92-8645-9FAAD42E3226}"/>
              </a:ext>
            </a:extLst>
          </p:cNvPr>
          <p:cNvGrpSpPr/>
          <p:nvPr/>
        </p:nvGrpSpPr>
        <p:grpSpPr>
          <a:xfrm>
            <a:off x="3970020" y="1183272"/>
            <a:ext cx="2095500" cy="4962206"/>
            <a:chOff x="3970020" y="1183272"/>
            <a:chExt cx="2095500" cy="4962206"/>
          </a:xfrm>
        </p:grpSpPr>
        <p:sp>
          <p:nvSpPr>
            <p:cNvPr id="59" name="Arrow: Bent 58">
              <a:extLst>
                <a:ext uri="{FF2B5EF4-FFF2-40B4-BE49-F238E27FC236}">
                  <a16:creationId xmlns:a16="http://schemas.microsoft.com/office/drawing/2014/main" id="{38527BA6-5900-40A3-99DB-E18E1A08C96F}"/>
                </a:ext>
              </a:extLst>
            </p:cNvPr>
            <p:cNvSpPr/>
            <p:nvPr/>
          </p:nvSpPr>
          <p:spPr>
            <a:xfrm rot="16200000">
              <a:off x="3913174" y="4942324"/>
              <a:ext cx="1260000" cy="1146308"/>
            </a:xfrm>
            <a:prstGeom prst="bentArrow">
              <a:avLst>
                <a:gd name="adj1" fmla="val 33467"/>
                <a:gd name="adj2" fmla="val 26329"/>
                <a:gd name="adj3" fmla="val 25000"/>
                <a:gd name="adj4" fmla="val 43750"/>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tx1"/>
                </a:solidFill>
              </a:endParaRPr>
            </a:p>
          </p:txBody>
        </p:sp>
        <p:sp>
          <p:nvSpPr>
            <p:cNvPr id="60" name="Arrow: Bent 59">
              <a:extLst>
                <a:ext uri="{FF2B5EF4-FFF2-40B4-BE49-F238E27FC236}">
                  <a16:creationId xmlns:a16="http://schemas.microsoft.com/office/drawing/2014/main" id="{EE878CE7-02B3-49C8-96DF-99068E4D512A}"/>
                </a:ext>
              </a:extLst>
            </p:cNvPr>
            <p:cNvSpPr/>
            <p:nvPr/>
          </p:nvSpPr>
          <p:spPr>
            <a:xfrm rot="5400000" flipH="1">
              <a:off x="4525531" y="3661500"/>
              <a:ext cx="1260000" cy="1088458"/>
            </a:xfrm>
            <a:prstGeom prst="bentArrow">
              <a:avLst>
                <a:gd name="adj1" fmla="val 38367"/>
                <a:gd name="adj2" fmla="val 25000"/>
                <a:gd name="adj3" fmla="val 25000"/>
                <a:gd name="adj4" fmla="val 43750"/>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tx1"/>
                </a:solidFill>
              </a:endParaRPr>
            </a:p>
          </p:txBody>
        </p:sp>
        <p:sp>
          <p:nvSpPr>
            <p:cNvPr id="61" name="Arrow: Bent 60">
              <a:extLst>
                <a:ext uri="{FF2B5EF4-FFF2-40B4-BE49-F238E27FC236}">
                  <a16:creationId xmlns:a16="http://schemas.microsoft.com/office/drawing/2014/main" id="{83189CCE-1FAA-4D4E-B57D-1B7C974A0D15}"/>
                </a:ext>
              </a:extLst>
            </p:cNvPr>
            <p:cNvSpPr/>
            <p:nvPr/>
          </p:nvSpPr>
          <p:spPr>
            <a:xfrm rot="16200000">
              <a:off x="4085033" y="2489239"/>
              <a:ext cx="1023966" cy="1147305"/>
            </a:xfrm>
            <a:prstGeom prst="bentArrow">
              <a:avLst>
                <a:gd name="adj1" fmla="val 35325"/>
                <a:gd name="adj2" fmla="val 25000"/>
                <a:gd name="adj3" fmla="val 25000"/>
                <a:gd name="adj4" fmla="val 43750"/>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tx1"/>
                </a:solidFill>
              </a:endParaRPr>
            </a:p>
          </p:txBody>
        </p:sp>
        <p:sp>
          <p:nvSpPr>
            <p:cNvPr id="68" name="Arrow: Bent 67">
              <a:extLst>
                <a:ext uri="{FF2B5EF4-FFF2-40B4-BE49-F238E27FC236}">
                  <a16:creationId xmlns:a16="http://schemas.microsoft.com/office/drawing/2014/main" id="{15500A26-41D6-4E6A-9A83-FA5CDCC5E09E}"/>
                </a:ext>
              </a:extLst>
            </p:cNvPr>
            <p:cNvSpPr/>
            <p:nvPr/>
          </p:nvSpPr>
          <p:spPr>
            <a:xfrm rot="5400000" flipH="1">
              <a:off x="4764381" y="962873"/>
              <a:ext cx="1080740" cy="1521538"/>
            </a:xfrm>
            <a:prstGeom prst="bentArrow">
              <a:avLst>
                <a:gd name="adj1" fmla="val 35582"/>
                <a:gd name="adj2" fmla="val 25000"/>
                <a:gd name="adj3" fmla="val 25000"/>
                <a:gd name="adj4" fmla="val 43750"/>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solidFill>
                  <a:schemeClr val="tx1"/>
                </a:solidFill>
              </a:endParaRPr>
            </a:p>
          </p:txBody>
        </p:sp>
      </p:grpSp>
      <p:sp>
        <p:nvSpPr>
          <p:cNvPr id="18" name="Flowchart: Connector 17">
            <a:extLst>
              <a:ext uri="{FF2B5EF4-FFF2-40B4-BE49-F238E27FC236}">
                <a16:creationId xmlns:a16="http://schemas.microsoft.com/office/drawing/2014/main" id="{AA273FE1-2146-48E0-9D6C-94F3C0FB512F}"/>
              </a:ext>
            </a:extLst>
          </p:cNvPr>
          <p:cNvSpPr/>
          <p:nvPr/>
        </p:nvSpPr>
        <p:spPr>
          <a:xfrm>
            <a:off x="9397003" y="6049089"/>
            <a:ext cx="337958" cy="368736"/>
          </a:xfrm>
          <a:custGeom>
            <a:avLst/>
            <a:gdLst>
              <a:gd name="connsiteX0" fmla="*/ 0 w 337958"/>
              <a:gd name="connsiteY0" fmla="*/ 184368 h 368736"/>
              <a:gd name="connsiteX1" fmla="*/ 168979 w 337958"/>
              <a:gd name="connsiteY1" fmla="*/ 0 h 368736"/>
              <a:gd name="connsiteX2" fmla="*/ 337958 w 337958"/>
              <a:gd name="connsiteY2" fmla="*/ 184368 h 368736"/>
              <a:gd name="connsiteX3" fmla="*/ 168979 w 337958"/>
              <a:gd name="connsiteY3" fmla="*/ 368736 h 368736"/>
              <a:gd name="connsiteX4" fmla="*/ 0 w 337958"/>
              <a:gd name="connsiteY4" fmla="*/ 184368 h 3687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958" h="368736" fill="none" extrusionOk="0">
                <a:moveTo>
                  <a:pt x="0" y="184368"/>
                </a:moveTo>
                <a:cubicBezTo>
                  <a:pt x="15955" y="88708"/>
                  <a:pt x="69085" y="-20250"/>
                  <a:pt x="168979" y="0"/>
                </a:cubicBezTo>
                <a:cubicBezTo>
                  <a:pt x="261091" y="11449"/>
                  <a:pt x="354194" y="90502"/>
                  <a:pt x="337958" y="184368"/>
                </a:cubicBezTo>
                <a:cubicBezTo>
                  <a:pt x="327050" y="282133"/>
                  <a:pt x="261428" y="365524"/>
                  <a:pt x="168979" y="368736"/>
                </a:cubicBezTo>
                <a:cubicBezTo>
                  <a:pt x="76471" y="386808"/>
                  <a:pt x="-18544" y="273932"/>
                  <a:pt x="0" y="184368"/>
                </a:cubicBezTo>
                <a:close/>
              </a:path>
              <a:path w="337958" h="368736" stroke="0" extrusionOk="0">
                <a:moveTo>
                  <a:pt x="0" y="184368"/>
                </a:moveTo>
                <a:cubicBezTo>
                  <a:pt x="15618" y="95407"/>
                  <a:pt x="74296" y="-19187"/>
                  <a:pt x="168979" y="0"/>
                </a:cubicBezTo>
                <a:cubicBezTo>
                  <a:pt x="256405" y="-8619"/>
                  <a:pt x="346356" y="71644"/>
                  <a:pt x="337958" y="184368"/>
                </a:cubicBezTo>
                <a:cubicBezTo>
                  <a:pt x="326832" y="277738"/>
                  <a:pt x="254708" y="379731"/>
                  <a:pt x="168979" y="368736"/>
                </a:cubicBezTo>
                <a:cubicBezTo>
                  <a:pt x="67337" y="352818"/>
                  <a:pt x="-16982" y="285556"/>
                  <a:pt x="0" y="184368"/>
                </a:cubicBezTo>
                <a:close/>
              </a:path>
            </a:pathLst>
          </a:custGeom>
          <a:solidFill>
            <a:schemeClr val="bg1"/>
          </a:solidFill>
          <a:ln>
            <a:solidFill>
              <a:schemeClr val="tx1"/>
            </a:solidFill>
            <a:extLst>
              <a:ext uri="{C807C97D-BFC1-408E-A445-0C87EB9F89A2}">
                <ask:lineSketchStyleProps xmlns:ask="http://schemas.microsoft.com/office/drawing/2018/sketchyshapes" sd="1731410405">
                  <a:prstGeom prst="flowChartConnector">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lowchart: Connector 18">
            <a:extLst>
              <a:ext uri="{FF2B5EF4-FFF2-40B4-BE49-F238E27FC236}">
                <a16:creationId xmlns:a16="http://schemas.microsoft.com/office/drawing/2014/main" id="{62389638-62E7-4FA3-AA7D-053DDA5F4330}"/>
              </a:ext>
            </a:extLst>
          </p:cNvPr>
          <p:cNvSpPr/>
          <p:nvPr/>
        </p:nvSpPr>
        <p:spPr>
          <a:xfrm>
            <a:off x="4689965" y="742739"/>
            <a:ext cx="414647" cy="367322"/>
          </a:xfrm>
          <a:custGeom>
            <a:avLst/>
            <a:gdLst>
              <a:gd name="connsiteX0" fmla="*/ 0 w 414647"/>
              <a:gd name="connsiteY0" fmla="*/ 183661 h 367322"/>
              <a:gd name="connsiteX1" fmla="*/ 207324 w 414647"/>
              <a:gd name="connsiteY1" fmla="*/ 0 h 367322"/>
              <a:gd name="connsiteX2" fmla="*/ 414648 w 414647"/>
              <a:gd name="connsiteY2" fmla="*/ 183661 h 367322"/>
              <a:gd name="connsiteX3" fmla="*/ 207324 w 414647"/>
              <a:gd name="connsiteY3" fmla="*/ 367322 h 367322"/>
              <a:gd name="connsiteX4" fmla="*/ 0 w 414647"/>
              <a:gd name="connsiteY4" fmla="*/ 183661 h 367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647" h="367322" fill="none" extrusionOk="0">
                <a:moveTo>
                  <a:pt x="0" y="183661"/>
                </a:moveTo>
                <a:cubicBezTo>
                  <a:pt x="16844" y="88736"/>
                  <a:pt x="84739" y="-24916"/>
                  <a:pt x="207324" y="0"/>
                </a:cubicBezTo>
                <a:cubicBezTo>
                  <a:pt x="319439" y="22522"/>
                  <a:pt x="417784" y="83765"/>
                  <a:pt x="414648" y="183661"/>
                </a:cubicBezTo>
                <a:cubicBezTo>
                  <a:pt x="389309" y="275665"/>
                  <a:pt x="315463" y="343979"/>
                  <a:pt x="207324" y="367322"/>
                </a:cubicBezTo>
                <a:cubicBezTo>
                  <a:pt x="93128" y="374085"/>
                  <a:pt x="-7079" y="280414"/>
                  <a:pt x="0" y="183661"/>
                </a:cubicBezTo>
                <a:close/>
              </a:path>
              <a:path w="414647" h="367322" stroke="0" extrusionOk="0">
                <a:moveTo>
                  <a:pt x="0" y="183661"/>
                </a:moveTo>
                <a:cubicBezTo>
                  <a:pt x="13959" y="93724"/>
                  <a:pt x="92054" y="-10851"/>
                  <a:pt x="207324" y="0"/>
                </a:cubicBezTo>
                <a:cubicBezTo>
                  <a:pt x="319116" y="-3960"/>
                  <a:pt x="420653" y="74434"/>
                  <a:pt x="414648" y="183661"/>
                </a:cubicBezTo>
                <a:cubicBezTo>
                  <a:pt x="400198" y="274114"/>
                  <a:pt x="320341" y="369472"/>
                  <a:pt x="207324" y="367322"/>
                </a:cubicBezTo>
                <a:cubicBezTo>
                  <a:pt x="82342" y="347263"/>
                  <a:pt x="-8592" y="284772"/>
                  <a:pt x="0" y="183661"/>
                </a:cubicBezTo>
                <a:close/>
              </a:path>
            </a:pathLst>
          </a:custGeom>
          <a:solidFill>
            <a:schemeClr val="bg1"/>
          </a:solidFill>
          <a:ln w="57150">
            <a:solidFill>
              <a:schemeClr val="tx1"/>
            </a:solidFill>
            <a:extLst>
              <a:ext uri="{C807C97D-BFC1-408E-A445-0C87EB9F89A2}">
                <ask:lineSketchStyleProps xmlns:ask="http://schemas.microsoft.com/office/drawing/2018/sketchyshapes" sd="1731410405">
                  <a:prstGeom prst="flowChartConnector">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Flowchart: Connector 40">
            <a:extLst>
              <a:ext uri="{FF2B5EF4-FFF2-40B4-BE49-F238E27FC236}">
                <a16:creationId xmlns:a16="http://schemas.microsoft.com/office/drawing/2014/main" id="{D4025225-995B-434E-8C76-6DA12A92329A}"/>
              </a:ext>
            </a:extLst>
          </p:cNvPr>
          <p:cNvSpPr>
            <a:spLocks noChangeAspect="1"/>
          </p:cNvSpPr>
          <p:nvPr/>
        </p:nvSpPr>
        <p:spPr>
          <a:xfrm flipH="1">
            <a:off x="314196" y="168081"/>
            <a:ext cx="1440000" cy="1440000"/>
          </a:xfrm>
          <a:custGeom>
            <a:avLst/>
            <a:gdLst>
              <a:gd name="connsiteX0" fmla="*/ 0 w 1440000"/>
              <a:gd name="connsiteY0" fmla="*/ 720000 h 1440000"/>
              <a:gd name="connsiteX1" fmla="*/ 720000 w 1440000"/>
              <a:gd name="connsiteY1" fmla="*/ 0 h 1440000"/>
              <a:gd name="connsiteX2" fmla="*/ 1440000 w 1440000"/>
              <a:gd name="connsiteY2" fmla="*/ 720000 h 1440000"/>
              <a:gd name="connsiteX3" fmla="*/ 720000 w 1440000"/>
              <a:gd name="connsiteY3" fmla="*/ 1440000 h 1440000"/>
              <a:gd name="connsiteX4" fmla="*/ 0 w 1440000"/>
              <a:gd name="connsiteY4" fmla="*/ 720000 h 144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0000" h="1440000" fill="none" extrusionOk="0">
                <a:moveTo>
                  <a:pt x="0" y="720000"/>
                </a:moveTo>
                <a:cubicBezTo>
                  <a:pt x="43271" y="327488"/>
                  <a:pt x="334792" y="-25595"/>
                  <a:pt x="720000" y="0"/>
                </a:cubicBezTo>
                <a:cubicBezTo>
                  <a:pt x="1065320" y="-8013"/>
                  <a:pt x="1403684" y="356546"/>
                  <a:pt x="1440000" y="720000"/>
                </a:cubicBezTo>
                <a:cubicBezTo>
                  <a:pt x="1432418" y="1045337"/>
                  <a:pt x="1098616" y="1466444"/>
                  <a:pt x="720000" y="1440000"/>
                </a:cubicBezTo>
                <a:cubicBezTo>
                  <a:pt x="331891" y="1445338"/>
                  <a:pt x="29777" y="1124805"/>
                  <a:pt x="0" y="720000"/>
                </a:cubicBezTo>
                <a:close/>
              </a:path>
              <a:path w="1440000" h="1440000" stroke="0" extrusionOk="0">
                <a:moveTo>
                  <a:pt x="0" y="720000"/>
                </a:moveTo>
                <a:cubicBezTo>
                  <a:pt x="-4270" y="319721"/>
                  <a:pt x="315571" y="2546"/>
                  <a:pt x="720000" y="0"/>
                </a:cubicBezTo>
                <a:cubicBezTo>
                  <a:pt x="1146033" y="5976"/>
                  <a:pt x="1418787" y="323030"/>
                  <a:pt x="1440000" y="720000"/>
                </a:cubicBezTo>
                <a:cubicBezTo>
                  <a:pt x="1433844" y="1123656"/>
                  <a:pt x="1109489" y="1485083"/>
                  <a:pt x="720000" y="1440000"/>
                </a:cubicBezTo>
                <a:cubicBezTo>
                  <a:pt x="294896" y="1424977"/>
                  <a:pt x="26659" y="1130383"/>
                  <a:pt x="0" y="720000"/>
                </a:cubicBezTo>
                <a:close/>
              </a:path>
            </a:pathLst>
          </a:custGeom>
          <a: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l="2500" t="1956" r="-17500" b="544"/>
            </a:stretch>
          </a:blipFill>
          <a:ln w="19050">
            <a:solidFill>
              <a:schemeClr val="accent2">
                <a:lumMod val="60000"/>
                <a:lumOff val="40000"/>
              </a:schemeClr>
            </a:solidFill>
            <a:prstDash val="lgDashDot"/>
            <a:extLst>
              <a:ext uri="{C807C97D-BFC1-408E-A445-0C87EB9F89A2}">
                <ask:lineSketchStyleProps xmlns:ask="http://schemas.microsoft.com/office/drawing/2018/sketchyshapes" sd="1219033472">
                  <a:prstGeom prst="flowChartConnector">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Speech Bubble: Rectangle 37">
            <a:extLst>
              <a:ext uri="{FF2B5EF4-FFF2-40B4-BE49-F238E27FC236}">
                <a16:creationId xmlns:a16="http://schemas.microsoft.com/office/drawing/2014/main" id="{DD261F81-A458-4DF1-8639-E6C859FE510F}"/>
              </a:ext>
            </a:extLst>
          </p:cNvPr>
          <p:cNvSpPr/>
          <p:nvPr/>
        </p:nvSpPr>
        <p:spPr>
          <a:xfrm>
            <a:off x="1919085" y="535312"/>
            <a:ext cx="2429595" cy="966805"/>
          </a:xfrm>
          <a:custGeom>
            <a:avLst/>
            <a:gdLst>
              <a:gd name="connsiteX0" fmla="*/ 0 w 2429595"/>
              <a:gd name="connsiteY0" fmla="*/ 0 h 966805"/>
              <a:gd name="connsiteX1" fmla="*/ 404933 w 2429595"/>
              <a:gd name="connsiteY1" fmla="*/ 0 h 966805"/>
              <a:gd name="connsiteX2" fmla="*/ 404933 w 2429595"/>
              <a:gd name="connsiteY2" fmla="*/ 0 h 966805"/>
              <a:gd name="connsiteX3" fmla="*/ 1012331 w 2429595"/>
              <a:gd name="connsiteY3" fmla="*/ 0 h 966805"/>
              <a:gd name="connsiteX4" fmla="*/ 1442234 w 2429595"/>
              <a:gd name="connsiteY4" fmla="*/ 0 h 966805"/>
              <a:gd name="connsiteX5" fmla="*/ 1943001 w 2429595"/>
              <a:gd name="connsiteY5" fmla="*/ 0 h 966805"/>
              <a:gd name="connsiteX6" fmla="*/ 2429595 w 2429595"/>
              <a:gd name="connsiteY6" fmla="*/ 0 h 966805"/>
              <a:gd name="connsiteX7" fmla="*/ 2429595 w 2429595"/>
              <a:gd name="connsiteY7" fmla="*/ 161134 h 966805"/>
              <a:gd name="connsiteX8" fmla="*/ 2429595 w 2429595"/>
              <a:gd name="connsiteY8" fmla="*/ 161134 h 966805"/>
              <a:gd name="connsiteX9" fmla="*/ 2429595 w 2429595"/>
              <a:gd name="connsiteY9" fmla="*/ 402835 h 966805"/>
              <a:gd name="connsiteX10" fmla="*/ 2429595 w 2429595"/>
              <a:gd name="connsiteY10" fmla="*/ 966805 h 966805"/>
              <a:gd name="connsiteX11" fmla="*/ 1928828 w 2429595"/>
              <a:gd name="connsiteY11" fmla="*/ 966805 h 966805"/>
              <a:gd name="connsiteX12" fmla="*/ 1484752 w 2429595"/>
              <a:gd name="connsiteY12" fmla="*/ 966805 h 966805"/>
              <a:gd name="connsiteX13" fmla="*/ 1012331 w 2429595"/>
              <a:gd name="connsiteY13" fmla="*/ 966805 h 966805"/>
              <a:gd name="connsiteX14" fmla="*/ 404933 w 2429595"/>
              <a:gd name="connsiteY14" fmla="*/ 966805 h 966805"/>
              <a:gd name="connsiteX15" fmla="*/ 404933 w 2429595"/>
              <a:gd name="connsiteY15" fmla="*/ 966805 h 966805"/>
              <a:gd name="connsiteX16" fmla="*/ 0 w 2429595"/>
              <a:gd name="connsiteY16" fmla="*/ 966805 h 966805"/>
              <a:gd name="connsiteX17" fmla="*/ 0 w 2429595"/>
              <a:gd name="connsiteY17" fmla="*/ 402835 h 966805"/>
              <a:gd name="connsiteX18" fmla="*/ -256711 w 2429595"/>
              <a:gd name="connsiteY18" fmla="*/ 320834 h 966805"/>
              <a:gd name="connsiteX19" fmla="*/ 0 w 2429595"/>
              <a:gd name="connsiteY19" fmla="*/ 161134 h 966805"/>
              <a:gd name="connsiteX20" fmla="*/ 0 w 2429595"/>
              <a:gd name="connsiteY20" fmla="*/ 0 h 966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29595" h="966805" fill="none" extrusionOk="0">
                <a:moveTo>
                  <a:pt x="0" y="0"/>
                </a:moveTo>
                <a:cubicBezTo>
                  <a:pt x="201942" y="2002"/>
                  <a:pt x="227711" y="68"/>
                  <a:pt x="404933" y="0"/>
                </a:cubicBezTo>
                <a:lnTo>
                  <a:pt x="404933" y="0"/>
                </a:lnTo>
                <a:cubicBezTo>
                  <a:pt x="690432" y="-7697"/>
                  <a:pt x="786218" y="-3518"/>
                  <a:pt x="1012331" y="0"/>
                </a:cubicBezTo>
                <a:cubicBezTo>
                  <a:pt x="1194663" y="-4258"/>
                  <a:pt x="1265364" y="-9607"/>
                  <a:pt x="1442234" y="0"/>
                </a:cubicBezTo>
                <a:cubicBezTo>
                  <a:pt x="1619104" y="9607"/>
                  <a:pt x="1805801" y="12282"/>
                  <a:pt x="1943001" y="0"/>
                </a:cubicBezTo>
                <a:cubicBezTo>
                  <a:pt x="2080201" y="-12282"/>
                  <a:pt x="2202902" y="17749"/>
                  <a:pt x="2429595" y="0"/>
                </a:cubicBezTo>
                <a:cubicBezTo>
                  <a:pt x="2431726" y="40972"/>
                  <a:pt x="2428190" y="124540"/>
                  <a:pt x="2429595" y="161134"/>
                </a:cubicBezTo>
                <a:lnTo>
                  <a:pt x="2429595" y="161134"/>
                </a:lnTo>
                <a:cubicBezTo>
                  <a:pt x="2420711" y="259373"/>
                  <a:pt x="2439234" y="299054"/>
                  <a:pt x="2429595" y="402835"/>
                </a:cubicBezTo>
                <a:cubicBezTo>
                  <a:pt x="2429109" y="606074"/>
                  <a:pt x="2439340" y="841577"/>
                  <a:pt x="2429595" y="966805"/>
                </a:cubicBezTo>
                <a:cubicBezTo>
                  <a:pt x="2317692" y="972045"/>
                  <a:pt x="2082590" y="953535"/>
                  <a:pt x="1928828" y="966805"/>
                </a:cubicBezTo>
                <a:cubicBezTo>
                  <a:pt x="1775066" y="980075"/>
                  <a:pt x="1660319" y="956764"/>
                  <a:pt x="1484752" y="966805"/>
                </a:cubicBezTo>
                <a:cubicBezTo>
                  <a:pt x="1309185" y="976846"/>
                  <a:pt x="1116154" y="967111"/>
                  <a:pt x="1012331" y="966805"/>
                </a:cubicBezTo>
                <a:cubicBezTo>
                  <a:pt x="838038" y="963436"/>
                  <a:pt x="561850" y="979251"/>
                  <a:pt x="404933" y="966805"/>
                </a:cubicBezTo>
                <a:lnTo>
                  <a:pt x="404933" y="966805"/>
                </a:lnTo>
                <a:cubicBezTo>
                  <a:pt x="262730" y="957757"/>
                  <a:pt x="197873" y="961582"/>
                  <a:pt x="0" y="966805"/>
                </a:cubicBezTo>
                <a:cubicBezTo>
                  <a:pt x="-780" y="702979"/>
                  <a:pt x="-8942" y="516882"/>
                  <a:pt x="0" y="402835"/>
                </a:cubicBezTo>
                <a:cubicBezTo>
                  <a:pt x="-99047" y="368129"/>
                  <a:pt x="-131118" y="359318"/>
                  <a:pt x="-256711" y="320834"/>
                </a:cubicBezTo>
                <a:cubicBezTo>
                  <a:pt x="-198960" y="276841"/>
                  <a:pt x="-62267" y="197727"/>
                  <a:pt x="0" y="161134"/>
                </a:cubicBezTo>
                <a:cubicBezTo>
                  <a:pt x="-3310" y="109791"/>
                  <a:pt x="-7027" y="58449"/>
                  <a:pt x="0" y="0"/>
                </a:cubicBezTo>
                <a:close/>
              </a:path>
              <a:path w="2429595" h="966805" stroke="0" extrusionOk="0">
                <a:moveTo>
                  <a:pt x="0" y="0"/>
                </a:moveTo>
                <a:cubicBezTo>
                  <a:pt x="165582" y="-16519"/>
                  <a:pt x="227256" y="-11636"/>
                  <a:pt x="404933" y="0"/>
                </a:cubicBezTo>
                <a:lnTo>
                  <a:pt x="404933" y="0"/>
                </a:lnTo>
                <a:cubicBezTo>
                  <a:pt x="548763" y="-8125"/>
                  <a:pt x="875543" y="-28731"/>
                  <a:pt x="1012331" y="0"/>
                </a:cubicBezTo>
                <a:cubicBezTo>
                  <a:pt x="1245218" y="-12706"/>
                  <a:pt x="1382638" y="-17417"/>
                  <a:pt x="1484752" y="0"/>
                </a:cubicBezTo>
                <a:cubicBezTo>
                  <a:pt x="1586866" y="17417"/>
                  <a:pt x="1746524" y="20982"/>
                  <a:pt x="1971346" y="0"/>
                </a:cubicBezTo>
                <a:cubicBezTo>
                  <a:pt x="2196168" y="-20982"/>
                  <a:pt x="2311358" y="700"/>
                  <a:pt x="2429595" y="0"/>
                </a:cubicBezTo>
                <a:cubicBezTo>
                  <a:pt x="2434937" y="59407"/>
                  <a:pt x="2422878" y="128771"/>
                  <a:pt x="2429595" y="161134"/>
                </a:cubicBezTo>
                <a:lnTo>
                  <a:pt x="2429595" y="161134"/>
                </a:lnTo>
                <a:cubicBezTo>
                  <a:pt x="2427992" y="280352"/>
                  <a:pt x="2418401" y="342222"/>
                  <a:pt x="2429595" y="402835"/>
                </a:cubicBezTo>
                <a:cubicBezTo>
                  <a:pt x="2453749" y="520729"/>
                  <a:pt x="2401696" y="795886"/>
                  <a:pt x="2429595" y="966805"/>
                </a:cubicBezTo>
                <a:cubicBezTo>
                  <a:pt x="2288947" y="988564"/>
                  <a:pt x="2091549" y="984730"/>
                  <a:pt x="1985519" y="966805"/>
                </a:cubicBezTo>
                <a:cubicBezTo>
                  <a:pt x="1879489" y="948880"/>
                  <a:pt x="1745174" y="945449"/>
                  <a:pt x="1541443" y="966805"/>
                </a:cubicBezTo>
                <a:cubicBezTo>
                  <a:pt x="1337712" y="988161"/>
                  <a:pt x="1231425" y="946604"/>
                  <a:pt x="1012331" y="966805"/>
                </a:cubicBezTo>
                <a:cubicBezTo>
                  <a:pt x="803350" y="946516"/>
                  <a:pt x="605860" y="949117"/>
                  <a:pt x="404933" y="966805"/>
                </a:cubicBezTo>
                <a:lnTo>
                  <a:pt x="404933" y="966805"/>
                </a:lnTo>
                <a:cubicBezTo>
                  <a:pt x="297018" y="980817"/>
                  <a:pt x="132025" y="976243"/>
                  <a:pt x="0" y="966805"/>
                </a:cubicBezTo>
                <a:cubicBezTo>
                  <a:pt x="15549" y="770080"/>
                  <a:pt x="-11739" y="574881"/>
                  <a:pt x="0" y="402835"/>
                </a:cubicBezTo>
                <a:cubicBezTo>
                  <a:pt x="-106481" y="378023"/>
                  <a:pt x="-182938" y="337127"/>
                  <a:pt x="-256711" y="320834"/>
                </a:cubicBezTo>
                <a:cubicBezTo>
                  <a:pt x="-150041" y="248018"/>
                  <a:pt x="-75776" y="205517"/>
                  <a:pt x="0" y="161134"/>
                </a:cubicBezTo>
                <a:cubicBezTo>
                  <a:pt x="3436" y="98120"/>
                  <a:pt x="2880" y="65671"/>
                  <a:pt x="0" y="0"/>
                </a:cubicBezTo>
                <a:close/>
              </a:path>
            </a:pathLst>
          </a:custGeom>
          <a:solidFill>
            <a:schemeClr val="accent4">
              <a:lumMod val="20000"/>
              <a:lumOff val="80000"/>
            </a:schemeClr>
          </a:solidFill>
          <a:ln>
            <a:solidFill>
              <a:srgbClr val="5E5E5E"/>
            </a:solidFill>
            <a:extLst>
              <a:ext uri="{C807C97D-BFC1-408E-A445-0C87EB9F89A2}">
                <ask:lineSketchStyleProps xmlns:ask="http://schemas.microsoft.com/office/drawing/2018/sketchyshapes" sd="3675916817">
                  <a:prstGeom prst="wedgeRectCallout">
                    <a:avLst>
                      <a:gd name="adj1" fmla="val -60566"/>
                      <a:gd name="adj2" fmla="val -16815"/>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l-PL" sz="1000" dirty="0">
                <a:solidFill>
                  <a:schemeClr val="bg2">
                    <a:lumMod val="25000"/>
                  </a:schemeClr>
                </a:solidFill>
              </a:rPr>
              <a:t>I understand that you want to know more about my </a:t>
            </a:r>
            <a:r>
              <a:rPr lang="pl-PL" sz="1000" b="1" dirty="0">
                <a:solidFill>
                  <a:schemeClr val="accent2">
                    <a:lumMod val="75000"/>
                  </a:schemeClr>
                </a:solidFill>
              </a:rPr>
              <a:t>responsibilities</a:t>
            </a:r>
            <a:r>
              <a:rPr lang="pl-PL" sz="1000" dirty="0">
                <a:solidFill>
                  <a:schemeClr val="bg2">
                    <a:lumMod val="25000"/>
                  </a:schemeClr>
                </a:solidFill>
              </a:rPr>
              <a:t> and </a:t>
            </a:r>
            <a:r>
              <a:rPr lang="pl-PL" sz="1000" b="1" dirty="0">
                <a:solidFill>
                  <a:schemeClr val="accent2">
                    <a:lumMod val="75000"/>
                  </a:schemeClr>
                </a:solidFill>
              </a:rPr>
              <a:t>tasks</a:t>
            </a:r>
            <a:r>
              <a:rPr lang="pl-PL" sz="1000" dirty="0">
                <a:solidFill>
                  <a:schemeClr val="bg2">
                    <a:lumMod val="25000"/>
                  </a:schemeClr>
                </a:solidFill>
              </a:rPr>
              <a:t> during my professional career so here is a detailed journey I covered so far. Reach out to find out more </a:t>
            </a:r>
            <a:r>
              <a:rPr lang="pl-PL" sz="1000" dirty="0">
                <a:solidFill>
                  <a:schemeClr val="bg2">
                    <a:lumMod val="25000"/>
                  </a:schemeClr>
                </a:solidFill>
                <a:sym typeface="Wingdings" panose="05000000000000000000" pitchFamily="2" charset="2"/>
              </a:rPr>
              <a:t></a:t>
            </a:r>
            <a:endParaRPr lang="en-GB" sz="1000" dirty="0">
              <a:solidFill>
                <a:schemeClr val="bg2">
                  <a:lumMod val="25000"/>
                </a:schemeClr>
              </a:solidFill>
            </a:endParaRPr>
          </a:p>
        </p:txBody>
      </p:sp>
      <p:pic>
        <p:nvPicPr>
          <p:cNvPr id="6" name="Picture 5">
            <a:extLst>
              <a:ext uri="{FF2B5EF4-FFF2-40B4-BE49-F238E27FC236}">
                <a16:creationId xmlns:a16="http://schemas.microsoft.com/office/drawing/2014/main" id="{471B3D21-97D0-4A0A-9555-2894D0F289D6}"/>
              </a:ext>
            </a:extLst>
          </p:cNvPr>
          <p:cNvPicPr>
            <a:picLocks noChangeAspect="1"/>
          </p:cNvPicPr>
          <p:nvPr/>
        </p:nvPicPr>
        <p:blipFill>
          <a:blip r:embed="rId4">
            <a:duotone>
              <a:prstClr val="black"/>
              <a:srgbClr val="D9C3A5">
                <a:tint val="50000"/>
                <a:satMod val="180000"/>
              </a:srgbClr>
            </a:duotone>
          </a:blip>
          <a:stretch>
            <a:fillRect/>
          </a:stretch>
        </p:blipFill>
        <p:spPr>
          <a:xfrm>
            <a:off x="4953000" y="5599092"/>
            <a:ext cx="4172760" cy="1148750"/>
          </a:xfrm>
          <a:prstGeom prst="rect">
            <a:avLst/>
          </a:prstGeom>
        </p:spPr>
      </p:pic>
      <p:pic>
        <p:nvPicPr>
          <p:cNvPr id="8" name="Picture 7">
            <a:extLst>
              <a:ext uri="{FF2B5EF4-FFF2-40B4-BE49-F238E27FC236}">
                <a16:creationId xmlns:a16="http://schemas.microsoft.com/office/drawing/2014/main" id="{8AD0A7BA-0BA7-4FF4-8DFB-D0952EC9FCD0}"/>
              </a:ext>
            </a:extLst>
          </p:cNvPr>
          <p:cNvPicPr>
            <a:picLocks noChangeAspect="1"/>
          </p:cNvPicPr>
          <p:nvPr/>
        </p:nvPicPr>
        <p:blipFill>
          <a:blip r:embed="rId5"/>
          <a:stretch>
            <a:fillRect/>
          </a:stretch>
        </p:blipFill>
        <p:spPr>
          <a:xfrm>
            <a:off x="195145" y="5587183"/>
            <a:ext cx="4460570" cy="1160659"/>
          </a:xfrm>
          <a:prstGeom prst="rect">
            <a:avLst/>
          </a:prstGeom>
        </p:spPr>
      </p:pic>
      <p:pic>
        <p:nvPicPr>
          <p:cNvPr id="10" name="Picture 9">
            <a:extLst>
              <a:ext uri="{FF2B5EF4-FFF2-40B4-BE49-F238E27FC236}">
                <a16:creationId xmlns:a16="http://schemas.microsoft.com/office/drawing/2014/main" id="{449136CF-3E35-4BFD-AA94-83B52790CFFF}"/>
              </a:ext>
            </a:extLst>
          </p:cNvPr>
          <p:cNvPicPr>
            <a:picLocks noChangeAspect="1"/>
          </p:cNvPicPr>
          <p:nvPr/>
        </p:nvPicPr>
        <p:blipFill>
          <a:blip r:embed="rId6"/>
          <a:stretch>
            <a:fillRect/>
          </a:stretch>
        </p:blipFill>
        <p:spPr>
          <a:xfrm>
            <a:off x="5115608" y="4307090"/>
            <a:ext cx="4619353" cy="1225677"/>
          </a:xfrm>
          <a:prstGeom prst="rect">
            <a:avLst/>
          </a:prstGeom>
        </p:spPr>
      </p:pic>
      <p:pic>
        <p:nvPicPr>
          <p:cNvPr id="16" name="Picture 15">
            <a:extLst>
              <a:ext uri="{FF2B5EF4-FFF2-40B4-BE49-F238E27FC236}">
                <a16:creationId xmlns:a16="http://schemas.microsoft.com/office/drawing/2014/main" id="{30B4E18A-7074-43A9-8B51-2AD81FA5CEC3}"/>
              </a:ext>
            </a:extLst>
          </p:cNvPr>
          <p:cNvPicPr>
            <a:picLocks noChangeAspect="1"/>
          </p:cNvPicPr>
          <p:nvPr/>
        </p:nvPicPr>
        <p:blipFill>
          <a:blip r:embed="rId7">
            <a:duotone>
              <a:prstClr val="black"/>
              <a:srgbClr val="D9C3A5">
                <a:tint val="50000"/>
                <a:satMod val="180000"/>
              </a:srgbClr>
            </a:duotone>
          </a:blip>
          <a:stretch>
            <a:fillRect/>
          </a:stretch>
        </p:blipFill>
        <p:spPr>
          <a:xfrm>
            <a:off x="158783" y="4307090"/>
            <a:ext cx="4619353" cy="1178732"/>
          </a:xfrm>
          <a:prstGeom prst="rect">
            <a:avLst/>
          </a:prstGeom>
        </p:spPr>
      </p:pic>
      <p:pic>
        <p:nvPicPr>
          <p:cNvPr id="21" name="Picture 20">
            <a:extLst>
              <a:ext uri="{FF2B5EF4-FFF2-40B4-BE49-F238E27FC236}">
                <a16:creationId xmlns:a16="http://schemas.microsoft.com/office/drawing/2014/main" id="{49B816A6-7311-42DC-B45A-1BDC8DC385B6}"/>
              </a:ext>
            </a:extLst>
          </p:cNvPr>
          <p:cNvPicPr>
            <a:picLocks noChangeAspect="1"/>
          </p:cNvPicPr>
          <p:nvPr/>
        </p:nvPicPr>
        <p:blipFill>
          <a:blip r:embed="rId8">
            <a:duotone>
              <a:prstClr val="black"/>
              <a:srgbClr val="D9C3A5">
                <a:tint val="50000"/>
                <a:satMod val="180000"/>
              </a:srgbClr>
            </a:duotone>
          </a:blip>
          <a:stretch>
            <a:fillRect/>
          </a:stretch>
        </p:blipFill>
        <p:spPr>
          <a:xfrm>
            <a:off x="5032762" y="3047822"/>
            <a:ext cx="4460571" cy="1192943"/>
          </a:xfrm>
          <a:prstGeom prst="rect">
            <a:avLst/>
          </a:prstGeom>
        </p:spPr>
      </p:pic>
      <p:pic>
        <p:nvPicPr>
          <p:cNvPr id="42" name="Picture 41">
            <a:extLst>
              <a:ext uri="{FF2B5EF4-FFF2-40B4-BE49-F238E27FC236}">
                <a16:creationId xmlns:a16="http://schemas.microsoft.com/office/drawing/2014/main" id="{814312AB-A8E5-4014-A4BB-D90FFF41BE36}"/>
              </a:ext>
            </a:extLst>
          </p:cNvPr>
          <p:cNvPicPr>
            <a:picLocks noChangeAspect="1"/>
          </p:cNvPicPr>
          <p:nvPr/>
        </p:nvPicPr>
        <p:blipFill>
          <a:blip r:embed="rId9"/>
          <a:stretch>
            <a:fillRect/>
          </a:stretch>
        </p:blipFill>
        <p:spPr>
          <a:xfrm>
            <a:off x="4999528" y="1683854"/>
            <a:ext cx="4148333" cy="1111801"/>
          </a:xfrm>
          <a:prstGeom prst="rect">
            <a:avLst/>
          </a:prstGeom>
        </p:spPr>
      </p:pic>
      <p:pic>
        <p:nvPicPr>
          <p:cNvPr id="49" name="Picture 48">
            <a:extLst>
              <a:ext uri="{FF2B5EF4-FFF2-40B4-BE49-F238E27FC236}">
                <a16:creationId xmlns:a16="http://schemas.microsoft.com/office/drawing/2014/main" id="{6579C891-71A6-4C9F-A058-76D99F09A1D1}"/>
              </a:ext>
            </a:extLst>
          </p:cNvPr>
          <p:cNvPicPr>
            <a:picLocks noChangeAspect="1"/>
          </p:cNvPicPr>
          <p:nvPr/>
        </p:nvPicPr>
        <p:blipFill>
          <a:blip r:embed="rId10"/>
          <a:stretch>
            <a:fillRect/>
          </a:stretch>
        </p:blipFill>
        <p:spPr>
          <a:xfrm>
            <a:off x="158782" y="3047822"/>
            <a:ext cx="4416025" cy="1106998"/>
          </a:xfrm>
          <a:prstGeom prst="rect">
            <a:avLst/>
          </a:prstGeom>
        </p:spPr>
      </p:pic>
      <p:pic>
        <p:nvPicPr>
          <p:cNvPr id="52" name="Picture 51">
            <a:extLst>
              <a:ext uri="{FF2B5EF4-FFF2-40B4-BE49-F238E27FC236}">
                <a16:creationId xmlns:a16="http://schemas.microsoft.com/office/drawing/2014/main" id="{96A95823-4E14-42E5-B570-7CF007328CB2}"/>
              </a:ext>
            </a:extLst>
          </p:cNvPr>
          <p:cNvPicPr>
            <a:picLocks noChangeAspect="1"/>
          </p:cNvPicPr>
          <p:nvPr/>
        </p:nvPicPr>
        <p:blipFill>
          <a:blip r:embed="rId11">
            <a:duotone>
              <a:prstClr val="black"/>
              <a:srgbClr val="D9C3A5">
                <a:tint val="50000"/>
                <a:satMod val="180000"/>
              </a:srgbClr>
            </a:duotone>
          </a:blip>
          <a:stretch>
            <a:fillRect/>
          </a:stretch>
        </p:blipFill>
        <p:spPr>
          <a:xfrm>
            <a:off x="518345" y="1738585"/>
            <a:ext cx="4186095" cy="1178733"/>
          </a:xfrm>
          <a:prstGeom prst="rect">
            <a:avLst/>
          </a:prstGeom>
        </p:spPr>
      </p:pic>
      <p:pic>
        <p:nvPicPr>
          <p:cNvPr id="55" name="Picture 54">
            <a:extLst>
              <a:ext uri="{FF2B5EF4-FFF2-40B4-BE49-F238E27FC236}">
                <a16:creationId xmlns:a16="http://schemas.microsoft.com/office/drawing/2014/main" id="{5CC82091-B90A-4713-B341-F1A0C1FE0B29}"/>
              </a:ext>
            </a:extLst>
          </p:cNvPr>
          <p:cNvPicPr>
            <a:picLocks noChangeAspect="1"/>
          </p:cNvPicPr>
          <p:nvPr/>
        </p:nvPicPr>
        <p:blipFill rotWithShape="1">
          <a:blip r:embed="rId12"/>
          <a:srcRect t="1" r="34766" b="12271"/>
          <a:stretch/>
        </p:blipFill>
        <p:spPr>
          <a:xfrm rot="860039">
            <a:off x="9078386" y="6060231"/>
            <a:ext cx="349866" cy="131972"/>
          </a:xfrm>
          <a:prstGeom prst="rect">
            <a:avLst/>
          </a:prstGeom>
        </p:spPr>
      </p:pic>
      <p:pic>
        <p:nvPicPr>
          <p:cNvPr id="56" name="Picture 55">
            <a:extLst>
              <a:ext uri="{FF2B5EF4-FFF2-40B4-BE49-F238E27FC236}">
                <a16:creationId xmlns:a16="http://schemas.microsoft.com/office/drawing/2014/main" id="{88A95743-3E81-4A64-A13C-13D9B212BE23}"/>
              </a:ext>
            </a:extLst>
          </p:cNvPr>
          <p:cNvPicPr>
            <a:picLocks noChangeAspect="1"/>
          </p:cNvPicPr>
          <p:nvPr/>
        </p:nvPicPr>
        <p:blipFill rotWithShape="1">
          <a:blip r:embed="rId12"/>
          <a:srcRect t="1" r="34766" b="12271"/>
          <a:stretch/>
        </p:blipFill>
        <p:spPr>
          <a:xfrm rot="10800000" flipH="1">
            <a:off x="5115608" y="860414"/>
            <a:ext cx="349866" cy="131972"/>
          </a:xfrm>
          <a:prstGeom prst="rect">
            <a:avLst/>
          </a:prstGeom>
        </p:spPr>
      </p:pic>
      <p:pic>
        <p:nvPicPr>
          <p:cNvPr id="66" name="Picture 65">
            <a:extLst>
              <a:ext uri="{FF2B5EF4-FFF2-40B4-BE49-F238E27FC236}">
                <a16:creationId xmlns:a16="http://schemas.microsoft.com/office/drawing/2014/main" id="{07D89052-550C-46AF-A7F6-E5D99D955BCC}"/>
              </a:ext>
            </a:extLst>
          </p:cNvPr>
          <p:cNvPicPr>
            <a:picLocks noChangeAspect="1"/>
          </p:cNvPicPr>
          <p:nvPr/>
        </p:nvPicPr>
        <p:blipFill>
          <a:blip r:embed="rId13"/>
          <a:stretch>
            <a:fillRect/>
          </a:stretch>
        </p:blipFill>
        <p:spPr>
          <a:xfrm>
            <a:off x="5434994" y="414121"/>
            <a:ext cx="3891499" cy="1162396"/>
          </a:xfrm>
          <a:prstGeom prst="rect">
            <a:avLst/>
          </a:prstGeom>
        </p:spPr>
      </p:pic>
    </p:spTree>
    <p:extLst>
      <p:ext uri="{BB962C8B-B14F-4D97-AF65-F5344CB8AC3E}">
        <p14:creationId xmlns:p14="http://schemas.microsoft.com/office/powerpoint/2010/main" val="34858872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2C43682BBCF748AFA6F5A3EFBB53C1" ma:contentTypeVersion="12" ma:contentTypeDescription="Create a new document." ma:contentTypeScope="" ma:versionID="e474ad6366fc2dc2536be27ef2ed2c5e">
  <xsd:schema xmlns:xsd="http://www.w3.org/2001/XMLSchema" xmlns:xs="http://www.w3.org/2001/XMLSchema" xmlns:p="http://schemas.microsoft.com/office/2006/metadata/properties" xmlns:ns3="57b63c46-138c-4c12-8187-befb4b5e0dfc" xmlns:ns4="53770d69-ca72-4da6-a0cc-2d5255b115f9" targetNamespace="http://schemas.microsoft.com/office/2006/metadata/properties" ma:root="true" ma:fieldsID="120e50a09118872388a23cf3807d687b" ns3:_="" ns4:_="">
    <xsd:import namespace="57b63c46-138c-4c12-8187-befb4b5e0dfc"/>
    <xsd:import namespace="53770d69-ca72-4da6-a0cc-2d5255b115f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b63c46-138c-4c12-8187-befb4b5e0d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3770d69-ca72-4da6-a0cc-2d5255b115f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B0067F-C296-479B-8F2E-5D97EAF421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b63c46-138c-4c12-8187-befb4b5e0dfc"/>
    <ds:schemaRef ds:uri="53770d69-ca72-4da6-a0cc-2d5255b115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36E679-2CD7-4353-8C22-758040E32179}">
  <ds:schemaRefs>
    <ds:schemaRef ds:uri="http://schemas.microsoft.com/sharepoint/v3/contenttype/forms"/>
  </ds:schemaRefs>
</ds:datastoreItem>
</file>

<file path=customXml/itemProps3.xml><?xml version="1.0" encoding="utf-8"?>
<ds:datastoreItem xmlns:ds="http://schemas.openxmlformats.org/officeDocument/2006/customXml" ds:itemID="{424AA809-DBA0-4004-9B38-3995510E314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258</Words>
  <Application>Microsoft Office PowerPoint</Application>
  <PresentationFormat>A4 Paper (210x297 mm)</PresentationFormat>
  <Paragraphs>40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Bahnschrift</vt:lpstr>
      <vt:lpstr>Calibri</vt:lpstr>
      <vt:lpstr>Calibri (Body)</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Mykola Korsikov</dc:creator>
  <cp:lastModifiedBy>Mykola Korsikov</cp:lastModifiedBy>
  <cp:revision>6</cp:revision>
  <dcterms:created xsi:type="dcterms:W3CDTF">2021-04-21T19:27:09Z</dcterms:created>
  <dcterms:modified xsi:type="dcterms:W3CDTF">2023-08-08T07:54:56Z</dcterms:modified>
</cp:coreProperties>
</file>