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71" r:id="rId7"/>
    <p:sldId id="269" r:id="rId8"/>
    <p:sldId id="272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9C19F3-5ACB-46F8-8A6B-946E921C2252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2E1A11-E6EE-4A58-B91A-F3FD963E7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9F3-5ACB-46F8-8A6B-946E921C225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1A11-E6EE-4A58-B91A-F3FD963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9C19F3-5ACB-46F8-8A6B-946E921C2252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2E1A11-E6EE-4A58-B91A-F3FD963E7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4800" b="1" u="sng" dirty="0" smtClean="0">
                <a:solidFill>
                  <a:schemeClr val="accent1"/>
                </a:solidFill>
              </a:rPr>
              <a:t>Project 4 Proposal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KwonPlayer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6387"/>
            <a:ext cx="9144000" cy="8179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March 18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21" y="1693748"/>
            <a:ext cx="1244830" cy="12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Wireframes &amp; Features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4103" r="16471" b="3174"/>
          <a:stretch/>
        </p:blipFill>
        <p:spPr>
          <a:xfrm rot="5400000">
            <a:off x="7330440" y="2643136"/>
            <a:ext cx="3017520" cy="234011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68755" y="2008639"/>
            <a:ext cx="2950410" cy="1126172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Persistent Notification that controls media playback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9165" y="2565718"/>
            <a:ext cx="3617259" cy="1096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1505048" y="5162952"/>
            <a:ext cx="2950410" cy="1126172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Playback controls display on phone’s lock screen as well</a:t>
            </a: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455458" y="4894729"/>
            <a:ext cx="3720354" cy="831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2040608" y="3550998"/>
            <a:ext cx="2950410" cy="1126172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Panel can launch app directly from Notification panel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4991018" y="3819324"/>
            <a:ext cx="3009982" cy="294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04710"/>
            <a:ext cx="10515600" cy="465744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/>
              <a:t>Resources</a:t>
            </a:r>
            <a:r>
              <a:rPr lang="en-US" sz="2400" dirty="0" smtClean="0"/>
              <a:t>: Implementing all features within a 2-week timeframe will be difficult to achieve on my own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 smtClean="0"/>
              <a:t>Risk Mitigation</a:t>
            </a:r>
            <a:r>
              <a:rPr lang="en-US" sz="2000" i="1" dirty="0" smtClean="0"/>
              <a:t>: Prioritizing key features can ensure I release a minimal viable product by the 4/5 launch date, with subsequent version updates addressing all remaining features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/>
              <a:t>Technology</a:t>
            </a:r>
            <a:r>
              <a:rPr lang="en-US" sz="2400" dirty="0" smtClean="0"/>
              <a:t>: This is my first time working with any of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media API’s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/>
              <a:t>Risk Mitigation</a:t>
            </a:r>
            <a:r>
              <a:rPr lang="en-US" sz="2000" i="1" dirty="0"/>
              <a:t>: </a:t>
            </a:r>
            <a:r>
              <a:rPr lang="en-US" sz="2000" i="1" dirty="0" smtClean="0"/>
              <a:t>Researching these first and focus on having one or two done by launch</a:t>
            </a:r>
            <a:endParaRPr lang="en-US" sz="2000" i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Constraints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Table of Contents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Objective</a:t>
            </a:r>
          </a:p>
          <a:p>
            <a:r>
              <a:rPr lang="en-US" dirty="0"/>
              <a:t>Research Methodology &amp;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Target Demographic</a:t>
            </a:r>
          </a:p>
          <a:p>
            <a:r>
              <a:rPr lang="en-US" dirty="0" smtClean="0"/>
              <a:t>User </a:t>
            </a:r>
            <a:r>
              <a:rPr lang="en-US" dirty="0"/>
              <a:t>Stories</a:t>
            </a:r>
          </a:p>
          <a:p>
            <a:r>
              <a:rPr lang="en-US" dirty="0" smtClean="0"/>
              <a:t>Competitive Analysis</a:t>
            </a:r>
          </a:p>
          <a:p>
            <a:r>
              <a:rPr lang="en-US" dirty="0" smtClean="0"/>
              <a:t>Wireframes </a:t>
            </a:r>
            <a:r>
              <a:rPr lang="en-US" dirty="0"/>
              <a:t>&amp; Key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Constraints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660"/>
            <a:ext cx="10515600" cy="4782312"/>
          </a:xfrm>
        </p:spPr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Create an Android Mobile App that streamlines a user’s access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all their favorite media content into a single user interface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Project 4 Objective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85047"/>
            <a:ext cx="10515600" cy="479191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Methodology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Conduct quantitative research with target demographic via survey, to identify common pain-points and key mobile behaviors</a:t>
            </a:r>
            <a:endParaRPr lang="en-US" sz="2000" dirty="0" smtClean="0"/>
          </a:p>
          <a:p>
            <a:r>
              <a:rPr lang="en-US" sz="2400" b="1" dirty="0" smtClean="0"/>
              <a:t>Key Findings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Top media </a:t>
            </a:r>
            <a:r>
              <a:rPr lang="en-US" sz="1800" dirty="0"/>
              <a:t>streaming </a:t>
            </a:r>
            <a:r>
              <a:rPr lang="en-US" sz="1800" dirty="0" smtClean="0"/>
              <a:t>apps: </a:t>
            </a:r>
            <a:r>
              <a:rPr lang="en-US" sz="1800" dirty="0"/>
              <a:t>Spotify</a:t>
            </a:r>
            <a:r>
              <a:rPr lang="en-US" sz="1800" dirty="0" smtClean="0"/>
              <a:t>, Google Play Music, </a:t>
            </a:r>
            <a:r>
              <a:rPr lang="en-US" sz="1800" dirty="0" err="1" smtClean="0"/>
              <a:t>SoundCloud</a:t>
            </a:r>
            <a:r>
              <a:rPr lang="en-US" sz="1800" dirty="0" smtClean="0"/>
              <a:t>, </a:t>
            </a:r>
            <a:r>
              <a:rPr lang="en-US" sz="1800" dirty="0"/>
              <a:t>Tidal, Pandora</a:t>
            </a:r>
            <a:r>
              <a:rPr lang="en-US" sz="1800" dirty="0" smtClean="0"/>
              <a:t>, </a:t>
            </a:r>
            <a:r>
              <a:rPr lang="en-US" sz="1800" dirty="0" smtClean="0"/>
              <a:t>YouTube, Netflix</a:t>
            </a:r>
            <a:endParaRPr lang="en-US" sz="1800" dirty="0" smtClean="0"/>
          </a:p>
          <a:p>
            <a:pPr lvl="1"/>
            <a:r>
              <a:rPr lang="en-US" sz="1800" dirty="0" smtClean="0"/>
              <a:t>Streaming applications are preferred in social situations where </a:t>
            </a:r>
            <a:r>
              <a:rPr lang="en-US" sz="1800" dirty="0" err="1" smtClean="0"/>
              <a:t>wi-fi</a:t>
            </a:r>
            <a:r>
              <a:rPr lang="en-US" sz="1800" dirty="0" smtClean="0"/>
              <a:t> is available (to prevent draining data plans), while files on device are used more for personal listening and when mobile data is unavailable</a:t>
            </a:r>
          </a:p>
          <a:p>
            <a:pPr lvl="1"/>
            <a:r>
              <a:rPr lang="en-US" sz="1800" dirty="0" smtClean="0"/>
              <a:t>Users rarely switch between media applications during a single listening session</a:t>
            </a:r>
          </a:p>
          <a:p>
            <a:pPr lvl="1"/>
            <a:r>
              <a:rPr lang="en-US" sz="1800" dirty="0" smtClean="0"/>
              <a:t>Application preferences driven by: Song availability, Prominence of pay walls and/or ads, search capabilities</a:t>
            </a:r>
            <a:endParaRPr lang="en-US" sz="2000" dirty="0"/>
          </a:p>
          <a:p>
            <a:r>
              <a:rPr lang="en-US" sz="2400" b="1" dirty="0" smtClean="0"/>
              <a:t>Conclusion</a:t>
            </a:r>
            <a:r>
              <a:rPr lang="en-US" sz="2400" dirty="0"/>
              <a:t>:</a:t>
            </a:r>
          </a:p>
          <a:p>
            <a:pPr lvl="1"/>
            <a:r>
              <a:rPr lang="en-US" sz="1800" dirty="0" smtClean="0"/>
              <a:t>Consolidating various media applications into a single portal can increase user utility, while also giving app developers a larger share of customer attention by reducing barriers to trying different services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Research &amp; Analysis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89844"/>
            <a:ext cx="64232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Name</a:t>
            </a:r>
            <a:r>
              <a:rPr lang="en-US" sz="2400" dirty="0" smtClean="0"/>
              <a:t>: Laura Smith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Bio</a:t>
            </a:r>
            <a:r>
              <a:rPr lang="en-US" sz="2400" dirty="0" smtClean="0"/>
              <a:t>: 27 year old, single female sharing a 3 bedroom apartment in the Upper East Side with 2 friends from college; works in publishing; holds a B.A. in English from Michigan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Interests</a:t>
            </a:r>
            <a:r>
              <a:rPr lang="en-US" sz="2400" dirty="0" smtClean="0"/>
              <a:t>: Indie music, grabbing coffee in her neighborhood, Sunday boozy brunch, watching 80’s rom-coms with roommates and a bottle of wine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Goals</a:t>
            </a:r>
            <a:r>
              <a:rPr lang="en-US" sz="2400" dirty="0" smtClean="0"/>
              <a:t>: Score above 700 on the GMAT and apply to business schools in New York to switch into a brand </a:t>
            </a:r>
            <a:r>
              <a:rPr lang="en-US" sz="2400" dirty="0" smtClean="0"/>
              <a:t>management </a:t>
            </a:r>
            <a:r>
              <a:rPr lang="en-US" sz="2400" dirty="0" smtClean="0"/>
              <a:t>role</a:t>
            </a:r>
            <a:endParaRPr lang="en-U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Target Demographic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7" y="2033843"/>
            <a:ext cx="2743200" cy="2743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65744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As a User, I can listen to all my favorite songs in a single playlist regardless of platform availability/exclusivity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As a User, I can search for content across multiple media properties without switching applications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As a User, I can choose between multiple media player interfaces on my mobile device (vs. being stuck with the manufacturer’s default option)</a:t>
            </a:r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User Stories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Competitive Analysis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348413"/>
            <a:ext cx="11795760" cy="51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Wireframes &amp; Features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2907" r="15913" b="8204"/>
          <a:stretch/>
        </p:blipFill>
        <p:spPr>
          <a:xfrm rot="5400000">
            <a:off x="1564978" y="3148651"/>
            <a:ext cx="3017520" cy="210901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1" t="2693" r="11734" b="3890"/>
          <a:stretch/>
        </p:blipFill>
        <p:spPr>
          <a:xfrm rot="5400000">
            <a:off x="7551244" y="3120612"/>
            <a:ext cx="3017520" cy="216509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61665" y="1459577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Hamburger menu launches drawer to access 3rd Party Streaming options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7268866" y="1850218"/>
            <a:ext cx="1135546" cy="1418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380129" y="1850218"/>
            <a:ext cx="2481536" cy="1081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848218" y="3384981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Home Screen allows scrolling between songs via Tab Layout Fragments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697941" y="3384981"/>
            <a:ext cx="1150277" cy="3906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850285" y="5261365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Persistent playback controls anchored to bottom of all activities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3887465" y="5432611"/>
            <a:ext cx="962820" cy="219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V="1">
            <a:off x="7257486" y="5542309"/>
            <a:ext cx="773296" cy="109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848217" y="2406085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Search launches targeted song directly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3887465" y="2796726"/>
            <a:ext cx="960752" cy="135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4861665" y="4324902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Background customizable via skins</a:t>
            </a:r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 flipV="1">
            <a:off x="4020671" y="4628899"/>
            <a:ext cx="840994" cy="86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</p:cNvCxnSpPr>
          <p:nvPr/>
        </p:nvCxnSpPr>
        <p:spPr>
          <a:xfrm flipV="1">
            <a:off x="7268866" y="4491918"/>
            <a:ext cx="2601275" cy="223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/>
            <a:r>
              <a:rPr lang="en-US" sz="4000" b="1" dirty="0" smtClean="0">
                <a:solidFill>
                  <a:schemeClr val="accent1"/>
                </a:solidFill>
              </a:rPr>
              <a:t>Wireframes &amp; Features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5547" r="16893" b="4868"/>
          <a:stretch/>
        </p:blipFill>
        <p:spPr>
          <a:xfrm rot="5400000">
            <a:off x="721819" y="2289211"/>
            <a:ext cx="3017520" cy="21550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4797" r="13656" b="6558"/>
          <a:stretch/>
        </p:blipFill>
        <p:spPr>
          <a:xfrm rot="5400000">
            <a:off x="3188124" y="3796962"/>
            <a:ext cx="3017520" cy="215710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39" y="5841182"/>
            <a:ext cx="671561" cy="67156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964248" y="1671379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Default Media Playback interface provides greater detail on content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685160" y="2062020"/>
            <a:ext cx="5279088" cy="1444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393091" y="2920062"/>
            <a:ext cx="2407201" cy="1135706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Depending on API flexibility,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interface will be custom to available playback options 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5397026" y="3487915"/>
            <a:ext cx="996065" cy="64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4001720" y="1345659"/>
            <a:ext cx="2567314" cy="951450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Persistent hamburger menu allows fluid navigation to all parts of app from anywhere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1640541" y="1821384"/>
            <a:ext cx="2361179" cy="240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7596692" y="4999323"/>
            <a:ext cx="2407201" cy="781281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Persistent media control panel at bottom of activity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5526741" y="5389964"/>
            <a:ext cx="2069951" cy="634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9167849" y="3552716"/>
            <a:ext cx="2407201" cy="1135706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Key feature will be to save a song from any API and add it to a universal API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5674659" y="4120569"/>
            <a:ext cx="3493190" cy="1430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559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4 Proposal KwonPlayer</vt:lpstr>
      <vt:lpstr>Table of Contents</vt:lpstr>
      <vt:lpstr>Project 4 Objective</vt:lpstr>
      <vt:lpstr>Research &amp; Analysis</vt:lpstr>
      <vt:lpstr>Target Demographic</vt:lpstr>
      <vt:lpstr>User Stories</vt:lpstr>
      <vt:lpstr>Competitive Analysis</vt:lpstr>
      <vt:lpstr>Wireframes &amp; Features</vt:lpstr>
      <vt:lpstr>Wireframes &amp; Features</vt:lpstr>
      <vt:lpstr>Wireframes &amp; Features</vt:lpstr>
      <vt:lpstr>Constraints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</dc:creator>
  <cp:lastModifiedBy>Todo</cp:lastModifiedBy>
  <cp:revision>44</cp:revision>
  <dcterms:created xsi:type="dcterms:W3CDTF">2016-03-04T16:19:10Z</dcterms:created>
  <dcterms:modified xsi:type="dcterms:W3CDTF">2016-03-20T13:51:45Z</dcterms:modified>
</cp:coreProperties>
</file>