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3" r:id="rId4"/>
    <p:sldId id="258"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317" r:id="rId22"/>
    <p:sldId id="318" r:id="rId23"/>
    <p:sldId id="319" r:id="rId24"/>
    <p:sldId id="320" r:id="rId25"/>
    <p:sldId id="321" r:id="rId26"/>
    <p:sldId id="322" r:id="rId27"/>
    <p:sldId id="323" r:id="rId28"/>
    <p:sldId id="324" r:id="rId29"/>
    <p:sldId id="325" r:id="rId30"/>
    <p:sldId id="326" r:id="rId31"/>
    <p:sldId id="327" r:id="rId32"/>
    <p:sldId id="328" r:id="rId33"/>
    <p:sldId id="329" r:id="rId34"/>
    <p:sldId id="330" r:id="rId35"/>
    <p:sldId id="331" r:id="rId36"/>
    <p:sldId id="332" r:id="rId37"/>
    <p:sldId id="333" r:id="rId38"/>
    <p:sldId id="334" r:id="rId39"/>
    <p:sldId id="335" r:id="rId40"/>
    <p:sldId id="385" r:id="rId41"/>
    <p:sldId id="386" r:id="rId42"/>
    <p:sldId id="265" r:id="rId43"/>
    <p:sldId id="266" r:id="rId44"/>
    <p:sldId id="267" r:id="rId45"/>
    <p:sldId id="268" r:id="rId46"/>
    <p:sldId id="269" r:id="rId47"/>
    <p:sldId id="270" r:id="rId48"/>
    <p:sldId id="271" r:id="rId49"/>
    <p:sldId id="272" r:id="rId50"/>
    <p:sldId id="282" r:id="rId51"/>
    <p:sldId id="336" r:id="rId52"/>
    <p:sldId id="337" r:id="rId53"/>
    <p:sldId id="338" r:id="rId54"/>
    <p:sldId id="339" r:id="rId55"/>
    <p:sldId id="340" r:id="rId56"/>
    <p:sldId id="341" r:id="rId57"/>
    <p:sldId id="342" r:id="rId58"/>
    <p:sldId id="343" r:id="rId59"/>
    <p:sldId id="344" r:id="rId60"/>
    <p:sldId id="345" r:id="rId61"/>
    <p:sldId id="346" r:id="rId62"/>
    <p:sldId id="347" r:id="rId63"/>
    <p:sldId id="348" r:id="rId64"/>
    <p:sldId id="349" r:id="rId65"/>
    <p:sldId id="350" r:id="rId66"/>
    <p:sldId id="351" r:id="rId67"/>
    <p:sldId id="352" r:id="rId68"/>
    <p:sldId id="353" r:id="rId69"/>
    <p:sldId id="354" r:id="rId70"/>
    <p:sldId id="355" r:id="rId71"/>
    <p:sldId id="356" r:id="rId72"/>
    <p:sldId id="357" r:id="rId73"/>
    <p:sldId id="358" r:id="rId74"/>
    <p:sldId id="359" r:id="rId75"/>
    <p:sldId id="360" r:id="rId76"/>
    <p:sldId id="384" r:id="rId77"/>
    <p:sldId id="278" r:id="rId78"/>
    <p:sldId id="279" r:id="rId79"/>
    <p:sldId id="280" r:id="rId80"/>
    <p:sldId id="281" r:id="rId81"/>
    <p:sldId id="361" r:id="rId82"/>
    <p:sldId id="362" r:id="rId83"/>
    <p:sldId id="363" r:id="rId84"/>
    <p:sldId id="364" r:id="rId85"/>
    <p:sldId id="365" r:id="rId86"/>
    <p:sldId id="366" r:id="rId87"/>
    <p:sldId id="367" r:id="rId88"/>
    <p:sldId id="368" r:id="rId89"/>
    <p:sldId id="369" r:id="rId90"/>
    <p:sldId id="370" r:id="rId91"/>
    <p:sldId id="371" r:id="rId92"/>
    <p:sldId id="372" r:id="rId93"/>
    <p:sldId id="373" r:id="rId94"/>
    <p:sldId id="374" r:id="rId95"/>
    <p:sldId id="375" r:id="rId96"/>
    <p:sldId id="376" r:id="rId97"/>
    <p:sldId id="377" r:id="rId98"/>
    <p:sldId id="378" r:id="rId99"/>
    <p:sldId id="379" r:id="rId100"/>
    <p:sldId id="380" r:id="rId101"/>
    <p:sldId id="381" r:id="rId102"/>
    <p:sldId id="382" r:id="rId103"/>
    <p:sldId id="383" r:id="rId104"/>
    <p:sldId id="288" r:id="rId105"/>
    <p:sldId id="289" r:id="rId106"/>
    <p:sldId id="290" r:id="rId107"/>
    <p:sldId id="291" r:id="rId108"/>
    <p:sldId id="292" r:id="rId109"/>
    <p:sldId id="293" r:id="rId110"/>
    <p:sldId id="294" r:id="rId111"/>
    <p:sldId id="295" r:id="rId112"/>
    <p:sldId id="296" r:id="rId113"/>
    <p:sldId id="297" r:id="rId114"/>
    <p:sldId id="298" r:id="rId115"/>
    <p:sldId id="299" r:id="rId116"/>
    <p:sldId id="300" r:id="rId1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44" autoAdjust="0"/>
    <p:restoredTop sz="94660"/>
  </p:normalViewPr>
  <p:slideViewPr>
    <p:cSldViewPr snapToGrid="0">
      <p:cViewPr varScale="1">
        <p:scale>
          <a:sx n="71" d="100"/>
          <a:sy n="71" d="100"/>
        </p:scale>
        <p:origin x="7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 nino manto" userId="34eccad5050bf790" providerId="LiveId" clId="{BCFD8B4D-4D74-4C17-93B6-027109CE9024}"/>
    <pc:docChg chg="undo custSel addSld delSld modSld sldOrd">
      <pc:chgData name="mike nino manto" userId="34eccad5050bf790" providerId="LiveId" clId="{BCFD8B4D-4D74-4C17-93B6-027109CE9024}" dt="2022-12-27T18:36:32.918" v="2383" actId="1076"/>
      <pc:docMkLst>
        <pc:docMk/>
      </pc:docMkLst>
      <pc:sldChg chg="addSp modSp mod">
        <pc:chgData name="mike nino manto" userId="34eccad5050bf790" providerId="LiveId" clId="{BCFD8B4D-4D74-4C17-93B6-027109CE9024}" dt="2022-12-27T18:36:32.918" v="2383" actId="1076"/>
        <pc:sldMkLst>
          <pc:docMk/>
          <pc:sldMk cId="1492037223" sldId="256"/>
        </pc:sldMkLst>
        <pc:spChg chg="add mod">
          <ac:chgData name="mike nino manto" userId="34eccad5050bf790" providerId="LiveId" clId="{BCFD8B4D-4D74-4C17-93B6-027109CE9024}" dt="2022-12-27T18:36:32.918" v="2383" actId="1076"/>
          <ac:spMkLst>
            <pc:docMk/>
            <pc:sldMk cId="1492037223" sldId="256"/>
            <ac:spMk id="3" creationId="{45373A52-A5BF-7E67-5B70-A2F1F9B667C6}"/>
          </ac:spMkLst>
        </pc:spChg>
      </pc:sldChg>
      <pc:sldChg chg="modSp mod">
        <pc:chgData name="mike nino manto" userId="34eccad5050bf790" providerId="LiveId" clId="{BCFD8B4D-4D74-4C17-93B6-027109CE9024}" dt="2022-12-27T17:50:54.561" v="1954" actId="313"/>
        <pc:sldMkLst>
          <pc:docMk/>
          <pc:sldMk cId="2600193551" sldId="257"/>
        </pc:sldMkLst>
        <pc:spChg chg="mod">
          <ac:chgData name="mike nino manto" userId="34eccad5050bf790" providerId="LiveId" clId="{BCFD8B4D-4D74-4C17-93B6-027109CE9024}" dt="2022-12-27T17:50:54.561" v="1954" actId="313"/>
          <ac:spMkLst>
            <pc:docMk/>
            <pc:sldMk cId="2600193551" sldId="257"/>
            <ac:spMk id="3" creationId="{ADB7C803-90C1-3EA5-F940-DF5029751A85}"/>
          </ac:spMkLst>
        </pc:spChg>
      </pc:sldChg>
      <pc:sldChg chg="addSp delSp modSp mod">
        <pc:chgData name="mike nino manto" userId="34eccad5050bf790" providerId="LiveId" clId="{BCFD8B4D-4D74-4C17-93B6-027109CE9024}" dt="2022-12-27T16:35:29.795" v="606" actId="1076"/>
        <pc:sldMkLst>
          <pc:docMk/>
          <pc:sldMk cId="2430831519" sldId="258"/>
        </pc:sldMkLst>
        <pc:spChg chg="mod">
          <ac:chgData name="mike nino manto" userId="34eccad5050bf790" providerId="LiveId" clId="{BCFD8B4D-4D74-4C17-93B6-027109CE9024}" dt="2022-12-27T16:34:45.085" v="596" actId="113"/>
          <ac:spMkLst>
            <pc:docMk/>
            <pc:sldMk cId="2430831519" sldId="258"/>
            <ac:spMk id="3" creationId="{97B9651F-BB78-F4CA-A9B5-CC49ED86E5AD}"/>
          </ac:spMkLst>
        </pc:spChg>
        <pc:spChg chg="add mod">
          <ac:chgData name="mike nino manto" userId="34eccad5050bf790" providerId="LiveId" clId="{BCFD8B4D-4D74-4C17-93B6-027109CE9024}" dt="2022-12-27T16:35:29.795" v="606" actId="1076"/>
          <ac:spMkLst>
            <pc:docMk/>
            <pc:sldMk cId="2430831519" sldId="258"/>
            <ac:spMk id="4" creationId="{5A71D1E8-657E-BEC3-6B52-214B14E2FB37}"/>
          </ac:spMkLst>
        </pc:spChg>
        <pc:spChg chg="del">
          <ac:chgData name="mike nino manto" userId="34eccad5050bf790" providerId="LiveId" clId="{BCFD8B4D-4D74-4C17-93B6-027109CE9024}" dt="2022-12-27T16:35:02.526" v="597" actId="478"/>
          <ac:spMkLst>
            <pc:docMk/>
            <pc:sldMk cId="2430831519" sldId="258"/>
            <ac:spMk id="5" creationId="{C6A1C416-CD53-9D4E-A80B-5484FCCDEB6D}"/>
          </ac:spMkLst>
        </pc:spChg>
      </pc:sldChg>
      <pc:sldChg chg="del">
        <pc:chgData name="mike nino manto" userId="34eccad5050bf790" providerId="LiveId" clId="{BCFD8B4D-4D74-4C17-93B6-027109CE9024}" dt="2022-12-27T16:58:52.386" v="961" actId="47"/>
        <pc:sldMkLst>
          <pc:docMk/>
          <pc:sldMk cId="3137074869" sldId="259"/>
        </pc:sldMkLst>
      </pc:sldChg>
      <pc:sldChg chg="del">
        <pc:chgData name="mike nino manto" userId="34eccad5050bf790" providerId="LiveId" clId="{BCFD8B4D-4D74-4C17-93B6-027109CE9024}" dt="2022-12-27T16:58:54.592" v="962" actId="47"/>
        <pc:sldMkLst>
          <pc:docMk/>
          <pc:sldMk cId="4244362765" sldId="260"/>
        </pc:sldMkLst>
      </pc:sldChg>
      <pc:sldChg chg="del">
        <pc:chgData name="mike nino manto" userId="34eccad5050bf790" providerId="LiveId" clId="{BCFD8B4D-4D74-4C17-93B6-027109CE9024}" dt="2022-12-27T16:58:56.284" v="963" actId="47"/>
        <pc:sldMkLst>
          <pc:docMk/>
          <pc:sldMk cId="4163706710" sldId="261"/>
        </pc:sldMkLst>
      </pc:sldChg>
      <pc:sldChg chg="del">
        <pc:chgData name="mike nino manto" userId="34eccad5050bf790" providerId="LiveId" clId="{BCFD8B4D-4D74-4C17-93B6-027109CE9024}" dt="2022-12-27T16:58:57.874" v="964" actId="47"/>
        <pc:sldMkLst>
          <pc:docMk/>
          <pc:sldMk cId="3288319958" sldId="262"/>
        </pc:sldMkLst>
      </pc:sldChg>
      <pc:sldChg chg="del ord">
        <pc:chgData name="mike nino manto" userId="34eccad5050bf790" providerId="LiveId" clId="{BCFD8B4D-4D74-4C17-93B6-027109CE9024}" dt="2022-12-27T18:08:16.943" v="2259" actId="47"/>
        <pc:sldMkLst>
          <pc:docMk/>
          <pc:sldMk cId="1790268631" sldId="263"/>
        </pc:sldMkLst>
      </pc:sldChg>
      <pc:sldChg chg="del">
        <pc:chgData name="mike nino manto" userId="34eccad5050bf790" providerId="LiveId" clId="{BCFD8B4D-4D74-4C17-93B6-027109CE9024}" dt="2022-12-27T18:08:21.227" v="2261" actId="47"/>
        <pc:sldMkLst>
          <pc:docMk/>
          <pc:sldMk cId="417989564" sldId="264"/>
        </pc:sldMkLst>
      </pc:sldChg>
      <pc:sldChg chg="addSp modSp add del mod">
        <pc:chgData name="mike nino manto" userId="34eccad5050bf790" providerId="LiveId" clId="{BCFD8B4D-4D74-4C17-93B6-027109CE9024}" dt="2022-12-27T18:34:26.924" v="2365" actId="1076"/>
        <pc:sldMkLst>
          <pc:docMk/>
          <pc:sldMk cId="2537908912" sldId="265"/>
        </pc:sldMkLst>
        <pc:spChg chg="mod">
          <ac:chgData name="mike nino manto" userId="34eccad5050bf790" providerId="LiveId" clId="{BCFD8B4D-4D74-4C17-93B6-027109CE9024}" dt="2022-12-27T15:13:20.445" v="47" actId="1076"/>
          <ac:spMkLst>
            <pc:docMk/>
            <pc:sldMk cId="2537908912" sldId="265"/>
            <ac:spMk id="3" creationId="{B611B69D-14C0-1918-216E-C5CF289BC785}"/>
          </ac:spMkLst>
        </pc:spChg>
        <pc:picChg chg="add mod">
          <ac:chgData name="mike nino manto" userId="34eccad5050bf790" providerId="LiveId" clId="{BCFD8B4D-4D74-4C17-93B6-027109CE9024}" dt="2022-12-27T18:34:26.924" v="2365" actId="1076"/>
          <ac:picMkLst>
            <pc:docMk/>
            <pc:sldMk cId="2537908912" sldId="265"/>
            <ac:picMk id="11266" creationId="{1DC9A96B-ECFF-4064-737C-E36FBC529DEE}"/>
          </ac:picMkLst>
        </pc:picChg>
      </pc:sldChg>
      <pc:sldChg chg="addSp delSp modSp add del mod">
        <pc:chgData name="mike nino manto" userId="34eccad5050bf790" providerId="LiveId" clId="{BCFD8B4D-4D74-4C17-93B6-027109CE9024}" dt="2022-12-27T18:34:51.837" v="2370"/>
        <pc:sldMkLst>
          <pc:docMk/>
          <pc:sldMk cId="2114441950" sldId="266"/>
        </pc:sldMkLst>
        <pc:spChg chg="add del mod">
          <ac:chgData name="mike nino manto" userId="34eccad5050bf790" providerId="LiveId" clId="{BCFD8B4D-4D74-4C17-93B6-027109CE9024}" dt="2022-12-27T16:37:09.564" v="610" actId="478"/>
          <ac:spMkLst>
            <pc:docMk/>
            <pc:sldMk cId="2114441950" sldId="266"/>
            <ac:spMk id="3" creationId="{415EB972-D25F-0238-540D-402173F72692}"/>
          </ac:spMkLst>
        </pc:spChg>
        <pc:spChg chg="add mod">
          <ac:chgData name="mike nino manto" userId="34eccad5050bf790" providerId="LiveId" clId="{BCFD8B4D-4D74-4C17-93B6-027109CE9024}" dt="2022-12-27T16:37:25.801" v="619" actId="1076"/>
          <ac:spMkLst>
            <pc:docMk/>
            <pc:sldMk cId="2114441950" sldId="266"/>
            <ac:spMk id="5" creationId="{D3178F67-2799-4ACB-CB13-5D8D495226B3}"/>
          </ac:spMkLst>
        </pc:spChg>
        <pc:spChg chg="add mod">
          <ac:chgData name="mike nino manto" userId="34eccad5050bf790" providerId="LiveId" clId="{BCFD8B4D-4D74-4C17-93B6-027109CE9024}" dt="2022-12-27T16:37:50.066" v="628" actId="113"/>
          <ac:spMkLst>
            <pc:docMk/>
            <pc:sldMk cId="2114441950" sldId="266"/>
            <ac:spMk id="7" creationId="{606094AA-1B9D-F3E2-44CC-179C1D9A352A}"/>
          </ac:spMkLst>
        </pc:spChg>
        <pc:picChg chg="add del mod">
          <ac:chgData name="mike nino manto" userId="34eccad5050bf790" providerId="LiveId" clId="{BCFD8B4D-4D74-4C17-93B6-027109CE9024}" dt="2022-12-27T16:37:04.417" v="609" actId="478"/>
          <ac:picMkLst>
            <pc:docMk/>
            <pc:sldMk cId="2114441950" sldId="266"/>
            <ac:picMk id="1026" creationId="{68F36CDE-888C-5A9B-7B6B-88213A47B982}"/>
          </ac:picMkLst>
        </pc:picChg>
      </pc:sldChg>
      <pc:sldChg chg="addSp delSp modSp add del mod">
        <pc:chgData name="mike nino manto" userId="34eccad5050bf790" providerId="LiveId" clId="{BCFD8B4D-4D74-4C17-93B6-027109CE9024}" dt="2022-12-27T18:35:00.574" v="2371"/>
        <pc:sldMkLst>
          <pc:docMk/>
          <pc:sldMk cId="2749251323" sldId="267"/>
        </pc:sldMkLst>
        <pc:spChg chg="add del mod">
          <ac:chgData name="mike nino manto" userId="34eccad5050bf790" providerId="LiveId" clId="{BCFD8B4D-4D74-4C17-93B6-027109CE9024}" dt="2022-12-27T16:38:08.545" v="630" actId="478"/>
          <ac:spMkLst>
            <pc:docMk/>
            <pc:sldMk cId="2749251323" sldId="267"/>
            <ac:spMk id="3" creationId="{EFCA2E92-9C6C-7CB4-9492-1028567120DC}"/>
          </ac:spMkLst>
        </pc:spChg>
        <pc:spChg chg="add mod">
          <ac:chgData name="mike nino manto" userId="34eccad5050bf790" providerId="LiveId" clId="{BCFD8B4D-4D74-4C17-93B6-027109CE9024}" dt="2022-12-27T16:38:18.039" v="638" actId="1076"/>
          <ac:spMkLst>
            <pc:docMk/>
            <pc:sldMk cId="2749251323" sldId="267"/>
            <ac:spMk id="5" creationId="{799B9C88-88BD-9C48-624B-BE7EB10EDA57}"/>
          </ac:spMkLst>
        </pc:spChg>
        <pc:spChg chg="add mod">
          <ac:chgData name="mike nino manto" userId="34eccad5050bf790" providerId="LiveId" clId="{BCFD8B4D-4D74-4C17-93B6-027109CE9024}" dt="2022-12-27T16:38:45.063" v="647" actId="113"/>
          <ac:spMkLst>
            <pc:docMk/>
            <pc:sldMk cId="2749251323" sldId="267"/>
            <ac:spMk id="7" creationId="{56EF8FCB-194F-6CE3-85A1-F5E46C001A8A}"/>
          </ac:spMkLst>
        </pc:spChg>
        <pc:picChg chg="add del mod">
          <ac:chgData name="mike nino manto" userId="34eccad5050bf790" providerId="LiveId" clId="{BCFD8B4D-4D74-4C17-93B6-027109CE9024}" dt="2022-12-27T16:37:54.484" v="629" actId="478"/>
          <ac:picMkLst>
            <pc:docMk/>
            <pc:sldMk cId="2749251323" sldId="267"/>
            <ac:picMk id="2050" creationId="{ED38448F-B92F-874B-F17E-B083D863BB6E}"/>
          </ac:picMkLst>
        </pc:picChg>
      </pc:sldChg>
      <pc:sldChg chg="addSp delSp modSp new add del mod">
        <pc:chgData name="mike nino manto" userId="34eccad5050bf790" providerId="LiveId" clId="{BCFD8B4D-4D74-4C17-93B6-027109CE9024}" dt="2022-12-27T18:35:06.523" v="2372"/>
        <pc:sldMkLst>
          <pc:docMk/>
          <pc:sldMk cId="2886533558" sldId="268"/>
        </pc:sldMkLst>
        <pc:spChg chg="add del mod">
          <ac:chgData name="mike nino manto" userId="34eccad5050bf790" providerId="LiveId" clId="{BCFD8B4D-4D74-4C17-93B6-027109CE9024}" dt="2022-12-27T16:39:02.657" v="649" actId="478"/>
          <ac:spMkLst>
            <pc:docMk/>
            <pc:sldMk cId="2886533558" sldId="268"/>
            <ac:spMk id="3" creationId="{C572E26C-1DD5-4589-D7E0-82B51785285C}"/>
          </ac:spMkLst>
        </pc:spChg>
        <pc:spChg chg="add mod">
          <ac:chgData name="mike nino manto" userId="34eccad5050bf790" providerId="LiveId" clId="{BCFD8B4D-4D74-4C17-93B6-027109CE9024}" dt="2022-12-27T16:39:12.934" v="659" actId="1076"/>
          <ac:spMkLst>
            <pc:docMk/>
            <pc:sldMk cId="2886533558" sldId="268"/>
            <ac:spMk id="5" creationId="{09F1B91C-D67D-330D-CEDB-0E0686BFE467}"/>
          </ac:spMkLst>
        </pc:spChg>
        <pc:spChg chg="add mod">
          <ac:chgData name="mike nino manto" userId="34eccad5050bf790" providerId="LiveId" clId="{BCFD8B4D-4D74-4C17-93B6-027109CE9024}" dt="2022-12-27T16:39:38.354" v="670" actId="1076"/>
          <ac:spMkLst>
            <pc:docMk/>
            <pc:sldMk cId="2886533558" sldId="268"/>
            <ac:spMk id="7" creationId="{3695941B-5053-1403-F16A-BACAFD35335F}"/>
          </ac:spMkLst>
        </pc:spChg>
        <pc:picChg chg="add del mod">
          <ac:chgData name="mike nino manto" userId="34eccad5050bf790" providerId="LiveId" clId="{BCFD8B4D-4D74-4C17-93B6-027109CE9024}" dt="2022-12-27T16:39:00.845" v="648" actId="478"/>
          <ac:picMkLst>
            <pc:docMk/>
            <pc:sldMk cId="2886533558" sldId="268"/>
            <ac:picMk id="3074" creationId="{78ABDB87-CA17-30C7-ADD0-27BA6371D91D}"/>
          </ac:picMkLst>
        </pc:picChg>
      </pc:sldChg>
      <pc:sldChg chg="addSp modSp new add del mod">
        <pc:chgData name="mike nino manto" userId="34eccad5050bf790" providerId="LiveId" clId="{BCFD8B4D-4D74-4C17-93B6-027109CE9024}" dt="2022-12-27T18:35:14.554" v="2373"/>
        <pc:sldMkLst>
          <pc:docMk/>
          <pc:sldMk cId="2293191202" sldId="269"/>
        </pc:sldMkLst>
        <pc:spChg chg="add mod">
          <ac:chgData name="mike nino manto" userId="34eccad5050bf790" providerId="LiveId" clId="{BCFD8B4D-4D74-4C17-93B6-027109CE9024}" dt="2022-12-27T15:14:13.995" v="74" actId="403"/>
          <ac:spMkLst>
            <pc:docMk/>
            <pc:sldMk cId="2293191202" sldId="269"/>
            <ac:spMk id="3" creationId="{B4F6D378-CA37-0FB6-F615-F5B535D00939}"/>
          </ac:spMkLst>
        </pc:spChg>
        <pc:picChg chg="add mod">
          <ac:chgData name="mike nino manto" userId="34eccad5050bf790" providerId="LiveId" clId="{BCFD8B4D-4D74-4C17-93B6-027109CE9024}" dt="2022-12-27T15:14:07.314" v="68" actId="1076"/>
          <ac:picMkLst>
            <pc:docMk/>
            <pc:sldMk cId="2293191202" sldId="269"/>
            <ac:picMk id="4098" creationId="{5E64A91A-C502-8F46-5B69-63CE5713A4AD}"/>
          </ac:picMkLst>
        </pc:picChg>
      </pc:sldChg>
      <pc:sldChg chg="addSp modSp new add del mod">
        <pc:chgData name="mike nino manto" userId="34eccad5050bf790" providerId="LiveId" clId="{BCFD8B4D-4D74-4C17-93B6-027109CE9024}" dt="2022-12-27T18:35:19.555" v="2374"/>
        <pc:sldMkLst>
          <pc:docMk/>
          <pc:sldMk cId="2945904953" sldId="270"/>
        </pc:sldMkLst>
        <pc:spChg chg="add mod">
          <ac:chgData name="mike nino manto" userId="34eccad5050bf790" providerId="LiveId" clId="{BCFD8B4D-4D74-4C17-93B6-027109CE9024}" dt="2022-12-27T15:14:28.738" v="83" actId="403"/>
          <ac:spMkLst>
            <pc:docMk/>
            <pc:sldMk cId="2945904953" sldId="270"/>
            <ac:spMk id="3" creationId="{E7F36D72-D4D2-0B5C-F8B3-35FC27FD588C}"/>
          </ac:spMkLst>
        </pc:spChg>
        <pc:picChg chg="add mod">
          <ac:chgData name="mike nino manto" userId="34eccad5050bf790" providerId="LiveId" clId="{BCFD8B4D-4D74-4C17-93B6-027109CE9024}" dt="2022-12-27T15:14:22.215" v="77" actId="1076"/>
          <ac:picMkLst>
            <pc:docMk/>
            <pc:sldMk cId="2945904953" sldId="270"/>
            <ac:picMk id="5122" creationId="{08CEC65E-1A6F-D374-A180-9C12B83F24E1}"/>
          </ac:picMkLst>
        </pc:picChg>
      </pc:sldChg>
      <pc:sldChg chg="addSp delSp modSp new add del mod">
        <pc:chgData name="mike nino manto" userId="34eccad5050bf790" providerId="LiveId" clId="{BCFD8B4D-4D74-4C17-93B6-027109CE9024}" dt="2022-12-27T18:35:24.878" v="2375"/>
        <pc:sldMkLst>
          <pc:docMk/>
          <pc:sldMk cId="401710450" sldId="271"/>
        </pc:sldMkLst>
        <pc:spChg chg="add del mod">
          <ac:chgData name="mike nino manto" userId="34eccad5050bf790" providerId="LiveId" clId="{BCFD8B4D-4D74-4C17-93B6-027109CE9024}" dt="2022-12-27T16:40:24.513" v="672" actId="478"/>
          <ac:spMkLst>
            <pc:docMk/>
            <pc:sldMk cId="401710450" sldId="271"/>
            <ac:spMk id="3" creationId="{029EDFF5-D1BD-1D60-5EC1-A44049DB9CEB}"/>
          </ac:spMkLst>
        </pc:spChg>
        <pc:spChg chg="add mod">
          <ac:chgData name="mike nino manto" userId="34eccad5050bf790" providerId="LiveId" clId="{BCFD8B4D-4D74-4C17-93B6-027109CE9024}" dt="2022-12-27T16:40:39.954" v="681" actId="1076"/>
          <ac:spMkLst>
            <pc:docMk/>
            <pc:sldMk cId="401710450" sldId="271"/>
            <ac:spMk id="5" creationId="{12C20FF7-57E4-91A1-25C0-D837E11631B6}"/>
          </ac:spMkLst>
        </pc:spChg>
        <pc:spChg chg="add mod">
          <ac:chgData name="mike nino manto" userId="34eccad5050bf790" providerId="LiveId" clId="{BCFD8B4D-4D74-4C17-93B6-027109CE9024}" dt="2022-12-27T16:41:01.494" v="690" actId="1076"/>
          <ac:spMkLst>
            <pc:docMk/>
            <pc:sldMk cId="401710450" sldId="271"/>
            <ac:spMk id="7" creationId="{D54F4FF0-E69D-E63E-4FEC-4F2B42C1B715}"/>
          </ac:spMkLst>
        </pc:spChg>
        <pc:picChg chg="add del mod">
          <ac:chgData name="mike nino manto" userId="34eccad5050bf790" providerId="LiveId" clId="{BCFD8B4D-4D74-4C17-93B6-027109CE9024}" dt="2022-12-27T16:40:22.507" v="671" actId="478"/>
          <ac:picMkLst>
            <pc:docMk/>
            <pc:sldMk cId="401710450" sldId="271"/>
            <ac:picMk id="6146" creationId="{56B856EE-B108-2653-38C7-1AAC4F90F4AC}"/>
          </ac:picMkLst>
        </pc:picChg>
      </pc:sldChg>
      <pc:sldChg chg="addSp modSp new add del mod">
        <pc:chgData name="mike nino manto" userId="34eccad5050bf790" providerId="LiveId" clId="{BCFD8B4D-4D74-4C17-93B6-027109CE9024}" dt="2022-12-27T18:35:30.813" v="2376"/>
        <pc:sldMkLst>
          <pc:docMk/>
          <pc:sldMk cId="449612174" sldId="272"/>
        </pc:sldMkLst>
        <pc:spChg chg="add mod">
          <ac:chgData name="mike nino manto" userId="34eccad5050bf790" providerId="LiveId" clId="{BCFD8B4D-4D74-4C17-93B6-027109CE9024}" dt="2022-12-27T15:14:54.472" v="100" actId="403"/>
          <ac:spMkLst>
            <pc:docMk/>
            <pc:sldMk cId="449612174" sldId="272"/>
            <ac:spMk id="3" creationId="{E9DF046C-0ED8-D0AF-B9C9-D52257EAE188}"/>
          </ac:spMkLst>
        </pc:spChg>
        <pc:picChg chg="add mod">
          <ac:chgData name="mike nino manto" userId="34eccad5050bf790" providerId="LiveId" clId="{BCFD8B4D-4D74-4C17-93B6-027109CE9024}" dt="2022-12-27T15:14:47.968" v="94" actId="1076"/>
          <ac:picMkLst>
            <pc:docMk/>
            <pc:sldMk cId="449612174" sldId="272"/>
            <ac:picMk id="7170" creationId="{64B35DC7-F494-96D1-EBEC-8D7C0967ED26}"/>
          </ac:picMkLst>
        </pc:picChg>
      </pc:sldChg>
      <pc:sldChg chg="new del">
        <pc:chgData name="mike nino manto" userId="34eccad5050bf790" providerId="LiveId" clId="{BCFD8B4D-4D74-4C17-93B6-027109CE9024}" dt="2022-12-27T15:12:09.730" v="40" actId="47"/>
        <pc:sldMkLst>
          <pc:docMk/>
          <pc:sldMk cId="2392966749" sldId="273"/>
        </pc:sldMkLst>
      </pc:sldChg>
      <pc:sldChg chg="addSp modSp new del mod">
        <pc:chgData name="mike nino manto" userId="34eccad5050bf790" providerId="LiveId" clId="{BCFD8B4D-4D74-4C17-93B6-027109CE9024}" dt="2022-12-27T18:23:18.466" v="2305" actId="47"/>
        <pc:sldMkLst>
          <pc:docMk/>
          <pc:sldMk cId="1538402426" sldId="274"/>
        </pc:sldMkLst>
        <pc:spChg chg="add mod">
          <ac:chgData name="mike nino manto" userId="34eccad5050bf790" providerId="LiveId" clId="{BCFD8B4D-4D74-4C17-93B6-027109CE9024}" dt="2022-12-27T15:16:38.777" v="126" actId="1076"/>
          <ac:spMkLst>
            <pc:docMk/>
            <pc:sldMk cId="1538402426" sldId="274"/>
            <ac:spMk id="3" creationId="{A038DC62-5CFD-283C-8382-C47B9B155587}"/>
          </ac:spMkLst>
        </pc:spChg>
      </pc:sldChg>
      <pc:sldChg chg="addSp modSp new del mod">
        <pc:chgData name="mike nino manto" userId="34eccad5050bf790" providerId="LiveId" clId="{BCFD8B4D-4D74-4C17-93B6-027109CE9024}" dt="2022-12-27T18:23:16.049" v="2304" actId="47"/>
        <pc:sldMkLst>
          <pc:docMk/>
          <pc:sldMk cId="1175555360" sldId="275"/>
        </pc:sldMkLst>
        <pc:spChg chg="add mod">
          <ac:chgData name="mike nino manto" userId="34eccad5050bf790" providerId="LiveId" clId="{BCFD8B4D-4D74-4C17-93B6-027109CE9024}" dt="2022-12-27T15:19:45.569" v="182" actId="1076"/>
          <ac:spMkLst>
            <pc:docMk/>
            <pc:sldMk cId="1175555360" sldId="275"/>
            <ac:spMk id="3" creationId="{FB907CB7-EC55-D49E-8CC0-DB61EABD8CAA}"/>
          </ac:spMkLst>
        </pc:spChg>
        <pc:spChg chg="add mod">
          <ac:chgData name="mike nino manto" userId="34eccad5050bf790" providerId="LiveId" clId="{BCFD8B4D-4D74-4C17-93B6-027109CE9024}" dt="2022-12-27T15:20:17.908" v="189" actId="1076"/>
          <ac:spMkLst>
            <pc:docMk/>
            <pc:sldMk cId="1175555360" sldId="275"/>
            <ac:spMk id="5" creationId="{80C23FC3-BB3B-4C75-B2A4-F8A3B1307187}"/>
          </ac:spMkLst>
        </pc:spChg>
      </pc:sldChg>
      <pc:sldChg chg="addSp modSp new del mod">
        <pc:chgData name="mike nino manto" userId="34eccad5050bf790" providerId="LiveId" clId="{BCFD8B4D-4D74-4C17-93B6-027109CE9024}" dt="2022-12-27T18:23:14.106" v="2303" actId="47"/>
        <pc:sldMkLst>
          <pc:docMk/>
          <pc:sldMk cId="17042557" sldId="276"/>
        </pc:sldMkLst>
        <pc:spChg chg="add mod">
          <ac:chgData name="mike nino manto" userId="34eccad5050bf790" providerId="LiveId" clId="{BCFD8B4D-4D74-4C17-93B6-027109CE9024}" dt="2022-12-27T15:25:12.598" v="219" actId="207"/>
          <ac:spMkLst>
            <pc:docMk/>
            <pc:sldMk cId="17042557" sldId="276"/>
            <ac:spMk id="3" creationId="{8BA3595F-154B-D0B3-532F-68125396DB26}"/>
          </ac:spMkLst>
        </pc:spChg>
        <pc:spChg chg="add mod">
          <ac:chgData name="mike nino manto" userId="34eccad5050bf790" providerId="LiveId" clId="{BCFD8B4D-4D74-4C17-93B6-027109CE9024}" dt="2022-12-27T15:23:38.624" v="207" actId="1076"/>
          <ac:spMkLst>
            <pc:docMk/>
            <pc:sldMk cId="17042557" sldId="276"/>
            <ac:spMk id="5" creationId="{9B24EDB3-15DB-D9F3-27C6-61E9A9FC9318}"/>
          </ac:spMkLst>
        </pc:spChg>
      </pc:sldChg>
      <pc:sldChg chg="addSp modSp new del mod">
        <pc:chgData name="mike nino manto" userId="34eccad5050bf790" providerId="LiveId" clId="{BCFD8B4D-4D74-4C17-93B6-027109CE9024}" dt="2022-12-27T18:29:26.205" v="2322" actId="47"/>
        <pc:sldMkLst>
          <pc:docMk/>
          <pc:sldMk cId="321732666" sldId="277"/>
        </pc:sldMkLst>
        <pc:spChg chg="add mod">
          <ac:chgData name="mike nino manto" userId="34eccad5050bf790" providerId="LiveId" clId="{BCFD8B4D-4D74-4C17-93B6-027109CE9024}" dt="2022-12-27T15:34:04.306" v="245" actId="1076"/>
          <ac:spMkLst>
            <pc:docMk/>
            <pc:sldMk cId="321732666" sldId="277"/>
            <ac:spMk id="3" creationId="{95287542-8578-B2AB-3BFE-8EDE4C599BD4}"/>
          </ac:spMkLst>
        </pc:spChg>
      </pc:sldChg>
      <pc:sldChg chg="addSp modSp new mod ord">
        <pc:chgData name="mike nino manto" userId="34eccad5050bf790" providerId="LiveId" clId="{BCFD8B4D-4D74-4C17-93B6-027109CE9024}" dt="2022-12-27T18:24:11.811" v="2307"/>
        <pc:sldMkLst>
          <pc:docMk/>
          <pc:sldMk cId="816711300" sldId="278"/>
        </pc:sldMkLst>
        <pc:spChg chg="add mod">
          <ac:chgData name="mike nino manto" userId="34eccad5050bf790" providerId="LiveId" clId="{BCFD8B4D-4D74-4C17-93B6-027109CE9024}" dt="2022-12-27T15:33:30.408" v="230" actId="1076"/>
          <ac:spMkLst>
            <pc:docMk/>
            <pc:sldMk cId="816711300" sldId="278"/>
            <ac:spMk id="3" creationId="{DA6DD3BB-D926-C3AF-55FA-5EA4A64DB420}"/>
          </ac:spMkLst>
        </pc:spChg>
        <pc:spChg chg="add mod">
          <ac:chgData name="mike nino manto" userId="34eccad5050bf790" providerId="LiveId" clId="{BCFD8B4D-4D74-4C17-93B6-027109CE9024}" dt="2022-12-27T15:34:28.084" v="258" actId="1076"/>
          <ac:spMkLst>
            <pc:docMk/>
            <pc:sldMk cId="816711300" sldId="278"/>
            <ac:spMk id="5" creationId="{A3944451-7631-E023-D3CB-69EE12731B01}"/>
          </ac:spMkLst>
        </pc:spChg>
      </pc:sldChg>
      <pc:sldChg chg="addSp modSp new mod ord">
        <pc:chgData name="mike nino manto" userId="34eccad5050bf790" providerId="LiveId" clId="{BCFD8B4D-4D74-4C17-93B6-027109CE9024}" dt="2022-12-27T18:25:01.987" v="2309"/>
        <pc:sldMkLst>
          <pc:docMk/>
          <pc:sldMk cId="2346820644" sldId="279"/>
        </pc:sldMkLst>
        <pc:spChg chg="add mod">
          <ac:chgData name="mike nino manto" userId="34eccad5050bf790" providerId="LiveId" clId="{BCFD8B4D-4D74-4C17-93B6-027109CE9024}" dt="2022-12-27T15:34:59.624" v="266" actId="1076"/>
          <ac:spMkLst>
            <pc:docMk/>
            <pc:sldMk cId="2346820644" sldId="279"/>
            <ac:spMk id="3" creationId="{A8249CCB-E4CB-9D82-128C-9BD89A3E643D}"/>
          </ac:spMkLst>
        </pc:spChg>
        <pc:spChg chg="add mod">
          <ac:chgData name="mike nino manto" userId="34eccad5050bf790" providerId="LiveId" clId="{BCFD8B4D-4D74-4C17-93B6-027109CE9024}" dt="2022-12-27T15:36:35.457" v="292" actId="2710"/>
          <ac:spMkLst>
            <pc:docMk/>
            <pc:sldMk cId="2346820644" sldId="279"/>
            <ac:spMk id="5" creationId="{70FA797A-8354-8B44-A1DA-112A7FE6ABE6}"/>
          </ac:spMkLst>
        </pc:spChg>
      </pc:sldChg>
      <pc:sldChg chg="addSp modSp new mod ord">
        <pc:chgData name="mike nino manto" userId="34eccad5050bf790" providerId="LiveId" clId="{BCFD8B4D-4D74-4C17-93B6-027109CE9024}" dt="2022-12-27T18:25:38.975" v="2313"/>
        <pc:sldMkLst>
          <pc:docMk/>
          <pc:sldMk cId="2944254712" sldId="280"/>
        </pc:sldMkLst>
        <pc:spChg chg="add mod">
          <ac:chgData name="mike nino manto" userId="34eccad5050bf790" providerId="LiveId" clId="{BCFD8B4D-4D74-4C17-93B6-027109CE9024}" dt="2022-12-27T15:37:14.569" v="304" actId="115"/>
          <ac:spMkLst>
            <pc:docMk/>
            <pc:sldMk cId="2944254712" sldId="280"/>
            <ac:spMk id="3" creationId="{DD2946A2-FDAE-5424-BAE6-2BE2AA09B2EA}"/>
          </ac:spMkLst>
        </pc:spChg>
        <pc:spChg chg="add mod">
          <ac:chgData name="mike nino manto" userId="34eccad5050bf790" providerId="LiveId" clId="{BCFD8B4D-4D74-4C17-93B6-027109CE9024}" dt="2022-12-27T15:38:41.162" v="310" actId="1076"/>
          <ac:spMkLst>
            <pc:docMk/>
            <pc:sldMk cId="2944254712" sldId="280"/>
            <ac:spMk id="5" creationId="{C2409EB5-5840-6A5B-1356-F31A98ABFAF6}"/>
          </ac:spMkLst>
        </pc:spChg>
      </pc:sldChg>
      <pc:sldChg chg="addSp modSp new mod ord">
        <pc:chgData name="mike nino manto" userId="34eccad5050bf790" providerId="LiveId" clId="{BCFD8B4D-4D74-4C17-93B6-027109CE9024}" dt="2022-12-27T18:25:54.610" v="2315"/>
        <pc:sldMkLst>
          <pc:docMk/>
          <pc:sldMk cId="718936551" sldId="281"/>
        </pc:sldMkLst>
        <pc:spChg chg="add mod">
          <ac:chgData name="mike nino manto" userId="34eccad5050bf790" providerId="LiveId" clId="{BCFD8B4D-4D74-4C17-93B6-027109CE9024}" dt="2022-12-27T15:41:21.732" v="329" actId="1076"/>
          <ac:spMkLst>
            <pc:docMk/>
            <pc:sldMk cId="718936551" sldId="281"/>
            <ac:spMk id="3" creationId="{ED36C96F-77E1-691C-72D0-1D9CB9283500}"/>
          </ac:spMkLst>
        </pc:spChg>
        <pc:spChg chg="add mod">
          <ac:chgData name="mike nino manto" userId="34eccad5050bf790" providerId="LiveId" clId="{BCFD8B4D-4D74-4C17-93B6-027109CE9024}" dt="2022-12-27T15:41:17.512" v="328" actId="403"/>
          <ac:spMkLst>
            <pc:docMk/>
            <pc:sldMk cId="718936551" sldId="281"/>
            <ac:spMk id="5" creationId="{17D3EF96-3FCA-542E-E993-03489AE7D1C8}"/>
          </ac:spMkLst>
        </pc:spChg>
      </pc:sldChg>
      <pc:sldChg chg="addSp modSp add del mod">
        <pc:chgData name="mike nino manto" userId="34eccad5050bf790" providerId="LiveId" clId="{BCFD8B4D-4D74-4C17-93B6-027109CE9024}" dt="2022-12-27T18:35:36.117" v="2377"/>
        <pc:sldMkLst>
          <pc:docMk/>
          <pc:sldMk cId="2837478545" sldId="282"/>
        </pc:sldMkLst>
        <pc:spChg chg="add mod">
          <ac:chgData name="mike nino manto" userId="34eccad5050bf790" providerId="LiveId" clId="{BCFD8B4D-4D74-4C17-93B6-027109CE9024}" dt="2022-12-27T15:15:06.519" v="106" actId="403"/>
          <ac:spMkLst>
            <pc:docMk/>
            <pc:sldMk cId="2837478545" sldId="282"/>
            <ac:spMk id="3" creationId="{6DDB15E8-FED2-F687-46F6-BDE6A262FC92}"/>
          </ac:spMkLst>
        </pc:spChg>
        <pc:picChg chg="add mod">
          <ac:chgData name="mike nino manto" userId="34eccad5050bf790" providerId="LiveId" clId="{BCFD8B4D-4D74-4C17-93B6-027109CE9024}" dt="2022-12-27T15:15:09.389" v="107" actId="1076"/>
          <ac:picMkLst>
            <pc:docMk/>
            <pc:sldMk cId="2837478545" sldId="282"/>
            <ac:picMk id="8194" creationId="{7F36E09D-CE64-EA27-8128-D8C1C7765F6A}"/>
          </ac:picMkLst>
        </pc:picChg>
      </pc:sldChg>
      <pc:sldChg chg="addSp modSp new mod">
        <pc:chgData name="mike nino manto" userId="34eccad5050bf790" providerId="LiveId" clId="{BCFD8B4D-4D74-4C17-93B6-027109CE9024}" dt="2022-12-27T15:17:34.977" v="146" actId="1076"/>
        <pc:sldMkLst>
          <pc:docMk/>
          <pc:sldMk cId="540869178" sldId="283"/>
        </pc:sldMkLst>
        <pc:spChg chg="add mod">
          <ac:chgData name="mike nino manto" userId="34eccad5050bf790" providerId="LiveId" clId="{BCFD8B4D-4D74-4C17-93B6-027109CE9024}" dt="2022-12-27T15:17:34.977" v="146" actId="1076"/>
          <ac:spMkLst>
            <pc:docMk/>
            <pc:sldMk cId="540869178" sldId="283"/>
            <ac:spMk id="3" creationId="{D3C24CD8-D595-CD11-369F-CA3956F32AD7}"/>
          </ac:spMkLst>
        </pc:spChg>
      </pc:sldChg>
      <pc:sldChg chg="add del">
        <pc:chgData name="mike nino manto" userId="34eccad5050bf790" providerId="LiveId" clId="{BCFD8B4D-4D74-4C17-93B6-027109CE9024}" dt="2022-12-27T15:12:10.725" v="41" actId="47"/>
        <pc:sldMkLst>
          <pc:docMk/>
          <pc:sldMk cId="553273420" sldId="283"/>
        </pc:sldMkLst>
      </pc:sldChg>
      <pc:sldChg chg="addSp modSp new del mod">
        <pc:chgData name="mike nino manto" userId="34eccad5050bf790" providerId="LiveId" clId="{BCFD8B4D-4D74-4C17-93B6-027109CE9024}" dt="2022-12-27T18:08:14.760" v="2258" actId="47"/>
        <pc:sldMkLst>
          <pc:docMk/>
          <pc:sldMk cId="1919748455" sldId="284"/>
        </pc:sldMkLst>
        <pc:spChg chg="add mod">
          <ac:chgData name="mike nino manto" userId="34eccad5050bf790" providerId="LiveId" clId="{BCFD8B4D-4D74-4C17-93B6-027109CE9024}" dt="2022-12-27T15:18:21.114" v="165" actId="1076"/>
          <ac:spMkLst>
            <pc:docMk/>
            <pc:sldMk cId="1919748455" sldId="284"/>
            <ac:spMk id="3" creationId="{CDD3BD81-D26C-C53F-419D-55DC166BEF08}"/>
          </ac:spMkLst>
        </pc:spChg>
      </pc:sldChg>
      <pc:sldChg chg="addSp modSp new del mod">
        <pc:chgData name="mike nino manto" userId="34eccad5050bf790" providerId="LiveId" clId="{BCFD8B4D-4D74-4C17-93B6-027109CE9024}" dt="2022-12-27T18:08:18.716" v="2260" actId="47"/>
        <pc:sldMkLst>
          <pc:docMk/>
          <pc:sldMk cId="2096381768" sldId="285"/>
        </pc:sldMkLst>
        <pc:spChg chg="add mod">
          <ac:chgData name="mike nino manto" userId="34eccad5050bf790" providerId="LiveId" clId="{BCFD8B4D-4D74-4C17-93B6-027109CE9024}" dt="2022-12-27T15:19:15.385" v="179" actId="122"/>
          <ac:spMkLst>
            <pc:docMk/>
            <pc:sldMk cId="2096381768" sldId="285"/>
            <ac:spMk id="3" creationId="{19E4E037-01A7-ECC2-25D1-33830F0867C4}"/>
          </ac:spMkLst>
        </pc:spChg>
      </pc:sldChg>
      <pc:sldChg chg="addSp modSp new del mod">
        <pc:chgData name="mike nino manto" userId="34eccad5050bf790" providerId="LiveId" clId="{BCFD8B4D-4D74-4C17-93B6-027109CE9024}" dt="2022-12-27T18:06:04.535" v="2249" actId="47"/>
        <pc:sldMkLst>
          <pc:docMk/>
          <pc:sldMk cId="941679525" sldId="286"/>
        </pc:sldMkLst>
        <pc:spChg chg="add mod">
          <ac:chgData name="mike nino manto" userId="34eccad5050bf790" providerId="LiveId" clId="{BCFD8B4D-4D74-4C17-93B6-027109CE9024}" dt="2022-12-27T15:44:05.549" v="355" actId="1076"/>
          <ac:spMkLst>
            <pc:docMk/>
            <pc:sldMk cId="941679525" sldId="286"/>
            <ac:spMk id="3" creationId="{BE30E099-5C00-DBDB-EFCF-5E9D9C252F99}"/>
          </ac:spMkLst>
        </pc:spChg>
        <pc:spChg chg="add mod">
          <ac:chgData name="mike nino manto" userId="34eccad5050bf790" providerId="LiveId" clId="{BCFD8B4D-4D74-4C17-93B6-027109CE9024}" dt="2022-12-27T15:44:00.119" v="354" actId="113"/>
          <ac:spMkLst>
            <pc:docMk/>
            <pc:sldMk cId="941679525" sldId="286"/>
            <ac:spMk id="5" creationId="{4DA66625-5429-B08B-CFEA-204BBEC991A3}"/>
          </ac:spMkLst>
        </pc:spChg>
      </pc:sldChg>
      <pc:sldChg chg="addSp modSp new del">
        <pc:chgData name="mike nino manto" userId="34eccad5050bf790" providerId="LiveId" clId="{BCFD8B4D-4D74-4C17-93B6-027109CE9024}" dt="2022-12-27T18:06:03.115" v="2248" actId="47"/>
        <pc:sldMkLst>
          <pc:docMk/>
          <pc:sldMk cId="460432908" sldId="287"/>
        </pc:sldMkLst>
        <pc:picChg chg="add mod">
          <ac:chgData name="mike nino manto" userId="34eccad5050bf790" providerId="LiveId" clId="{BCFD8B4D-4D74-4C17-93B6-027109CE9024}" dt="2022-12-27T15:47:56.338" v="358" actId="1076"/>
          <ac:picMkLst>
            <pc:docMk/>
            <pc:sldMk cId="460432908" sldId="287"/>
            <ac:picMk id="9218" creationId="{0D82EE00-A86D-0187-9ED1-81612763211D}"/>
          </ac:picMkLst>
        </pc:picChg>
      </pc:sldChg>
      <pc:sldChg chg="addSp delSp modSp new mod">
        <pc:chgData name="mike nino manto" userId="34eccad5050bf790" providerId="LiveId" clId="{BCFD8B4D-4D74-4C17-93B6-027109CE9024}" dt="2022-12-27T16:24:17.892" v="398" actId="20577"/>
        <pc:sldMkLst>
          <pc:docMk/>
          <pc:sldMk cId="2992487242" sldId="288"/>
        </pc:sldMkLst>
        <pc:spChg chg="add mod">
          <ac:chgData name="mike nino manto" userId="34eccad5050bf790" providerId="LiveId" clId="{BCFD8B4D-4D74-4C17-93B6-027109CE9024}" dt="2022-12-27T16:20:06.634" v="367" actId="1076"/>
          <ac:spMkLst>
            <pc:docMk/>
            <pc:sldMk cId="2992487242" sldId="288"/>
            <ac:spMk id="3" creationId="{280BB8B7-FA9E-5FA5-2293-B6CEC5A8AA42}"/>
          </ac:spMkLst>
        </pc:spChg>
        <pc:spChg chg="add del">
          <ac:chgData name="mike nino manto" userId="34eccad5050bf790" providerId="LiveId" clId="{BCFD8B4D-4D74-4C17-93B6-027109CE9024}" dt="2022-12-27T16:20:56.443" v="369" actId="478"/>
          <ac:spMkLst>
            <pc:docMk/>
            <pc:sldMk cId="2992487242" sldId="288"/>
            <ac:spMk id="5" creationId="{595E4713-780B-0494-E1A3-EC7748742FC1}"/>
          </ac:spMkLst>
        </pc:spChg>
        <pc:spChg chg="add mod">
          <ac:chgData name="mike nino manto" userId="34eccad5050bf790" providerId="LiveId" clId="{BCFD8B4D-4D74-4C17-93B6-027109CE9024}" dt="2022-12-27T16:24:17.892" v="398" actId="20577"/>
          <ac:spMkLst>
            <pc:docMk/>
            <pc:sldMk cId="2992487242" sldId="288"/>
            <ac:spMk id="7" creationId="{FE3962EB-EE6F-CC32-7FE0-890DED03C65C}"/>
          </ac:spMkLst>
        </pc:spChg>
      </pc:sldChg>
      <pc:sldChg chg="addSp modSp new mod">
        <pc:chgData name="mike nino manto" userId="34eccad5050bf790" providerId="LiveId" clId="{BCFD8B4D-4D74-4C17-93B6-027109CE9024}" dt="2022-12-27T16:24:49.502" v="410" actId="1076"/>
        <pc:sldMkLst>
          <pc:docMk/>
          <pc:sldMk cId="923690039" sldId="289"/>
        </pc:sldMkLst>
        <pc:spChg chg="add mod">
          <ac:chgData name="mike nino manto" userId="34eccad5050bf790" providerId="LiveId" clId="{BCFD8B4D-4D74-4C17-93B6-027109CE9024}" dt="2022-12-27T16:24:49.502" v="410" actId="1076"/>
          <ac:spMkLst>
            <pc:docMk/>
            <pc:sldMk cId="923690039" sldId="289"/>
            <ac:spMk id="3" creationId="{FB376F38-402C-CD37-10B0-747A59CDC2C5}"/>
          </ac:spMkLst>
        </pc:spChg>
        <pc:picChg chg="add mod">
          <ac:chgData name="mike nino manto" userId="34eccad5050bf790" providerId="LiveId" clId="{BCFD8B4D-4D74-4C17-93B6-027109CE9024}" dt="2022-12-27T16:24:33.932" v="402" actId="1076"/>
          <ac:picMkLst>
            <pc:docMk/>
            <pc:sldMk cId="923690039" sldId="289"/>
            <ac:picMk id="10242" creationId="{223EB10E-DE6C-2DC4-9F8C-619299B57EF4}"/>
          </ac:picMkLst>
        </pc:picChg>
      </pc:sldChg>
      <pc:sldChg chg="addSp modSp new mod">
        <pc:chgData name="mike nino manto" userId="34eccad5050bf790" providerId="LiveId" clId="{BCFD8B4D-4D74-4C17-93B6-027109CE9024}" dt="2022-12-27T16:26:00.188" v="440" actId="403"/>
        <pc:sldMkLst>
          <pc:docMk/>
          <pc:sldMk cId="3439962751" sldId="290"/>
        </pc:sldMkLst>
        <pc:spChg chg="add mod">
          <ac:chgData name="mike nino manto" userId="34eccad5050bf790" providerId="LiveId" clId="{BCFD8B4D-4D74-4C17-93B6-027109CE9024}" dt="2022-12-27T16:25:50.960" v="436" actId="1076"/>
          <ac:spMkLst>
            <pc:docMk/>
            <pc:sldMk cId="3439962751" sldId="290"/>
            <ac:spMk id="3" creationId="{295FE625-BA5E-32ED-ABB8-A5737181CBD2}"/>
          </ac:spMkLst>
        </pc:spChg>
        <pc:spChg chg="add mod">
          <ac:chgData name="mike nino manto" userId="34eccad5050bf790" providerId="LiveId" clId="{BCFD8B4D-4D74-4C17-93B6-027109CE9024}" dt="2022-12-27T16:26:00.188" v="440" actId="403"/>
          <ac:spMkLst>
            <pc:docMk/>
            <pc:sldMk cId="3439962751" sldId="290"/>
            <ac:spMk id="5" creationId="{30B74CB3-3D1B-472E-1ABC-563D9FF23260}"/>
          </ac:spMkLst>
        </pc:spChg>
      </pc:sldChg>
      <pc:sldChg chg="addSp modSp new mod">
        <pc:chgData name="mike nino manto" userId="34eccad5050bf790" providerId="LiveId" clId="{BCFD8B4D-4D74-4C17-93B6-027109CE9024}" dt="2022-12-27T16:26:39.220" v="456" actId="14100"/>
        <pc:sldMkLst>
          <pc:docMk/>
          <pc:sldMk cId="4283144197" sldId="291"/>
        </pc:sldMkLst>
        <pc:spChg chg="add mod">
          <ac:chgData name="mike nino manto" userId="34eccad5050bf790" providerId="LiveId" clId="{BCFD8B4D-4D74-4C17-93B6-027109CE9024}" dt="2022-12-27T16:26:21.707" v="450" actId="1076"/>
          <ac:spMkLst>
            <pc:docMk/>
            <pc:sldMk cId="4283144197" sldId="291"/>
            <ac:spMk id="3" creationId="{FE05A210-EA73-7204-C706-29B1C6A419C1}"/>
          </ac:spMkLst>
        </pc:spChg>
        <pc:spChg chg="add mod">
          <ac:chgData name="mike nino manto" userId="34eccad5050bf790" providerId="LiveId" clId="{BCFD8B4D-4D74-4C17-93B6-027109CE9024}" dt="2022-12-27T16:26:39.220" v="456" actId="14100"/>
          <ac:spMkLst>
            <pc:docMk/>
            <pc:sldMk cId="4283144197" sldId="291"/>
            <ac:spMk id="5" creationId="{CB76520B-9220-C8C6-2B15-62E8C74C5532}"/>
          </ac:spMkLst>
        </pc:spChg>
      </pc:sldChg>
      <pc:sldChg chg="addSp modSp new mod">
        <pc:chgData name="mike nino manto" userId="34eccad5050bf790" providerId="LiveId" clId="{BCFD8B4D-4D74-4C17-93B6-027109CE9024}" dt="2022-12-27T16:27:38.475" v="470" actId="1076"/>
        <pc:sldMkLst>
          <pc:docMk/>
          <pc:sldMk cId="3252785853" sldId="292"/>
        </pc:sldMkLst>
        <pc:spChg chg="add mod">
          <ac:chgData name="mike nino manto" userId="34eccad5050bf790" providerId="LiveId" clId="{BCFD8B4D-4D74-4C17-93B6-027109CE9024}" dt="2022-12-27T16:27:38.475" v="470" actId="1076"/>
          <ac:spMkLst>
            <pc:docMk/>
            <pc:sldMk cId="3252785853" sldId="292"/>
            <ac:spMk id="3" creationId="{05AA7BD4-83C3-28EF-D068-280842735579}"/>
          </ac:spMkLst>
        </pc:spChg>
        <pc:spChg chg="add mod">
          <ac:chgData name="mike nino manto" userId="34eccad5050bf790" providerId="LiveId" clId="{BCFD8B4D-4D74-4C17-93B6-027109CE9024}" dt="2022-12-27T16:27:35.513" v="469" actId="1076"/>
          <ac:spMkLst>
            <pc:docMk/>
            <pc:sldMk cId="3252785853" sldId="292"/>
            <ac:spMk id="5" creationId="{4050CC42-DAC0-9475-D88E-12F4C19B5394}"/>
          </ac:spMkLst>
        </pc:spChg>
      </pc:sldChg>
      <pc:sldChg chg="addSp modSp new mod">
        <pc:chgData name="mike nino manto" userId="34eccad5050bf790" providerId="LiveId" clId="{BCFD8B4D-4D74-4C17-93B6-027109CE9024}" dt="2022-12-27T16:29:34.919" v="510" actId="12"/>
        <pc:sldMkLst>
          <pc:docMk/>
          <pc:sldMk cId="630241532" sldId="293"/>
        </pc:sldMkLst>
        <pc:spChg chg="add mod">
          <ac:chgData name="mike nino manto" userId="34eccad5050bf790" providerId="LiveId" clId="{BCFD8B4D-4D74-4C17-93B6-027109CE9024}" dt="2022-12-27T16:29:34.919" v="510" actId="12"/>
          <ac:spMkLst>
            <pc:docMk/>
            <pc:sldMk cId="630241532" sldId="293"/>
            <ac:spMk id="3" creationId="{4E27E554-C2C1-4F13-0A5D-6C8D3EB25333}"/>
          </ac:spMkLst>
        </pc:spChg>
      </pc:sldChg>
      <pc:sldChg chg="addSp modSp new mod">
        <pc:chgData name="mike nino manto" userId="34eccad5050bf790" providerId="LiveId" clId="{BCFD8B4D-4D74-4C17-93B6-027109CE9024}" dt="2022-12-27T16:29:46.483" v="514" actId="2710"/>
        <pc:sldMkLst>
          <pc:docMk/>
          <pc:sldMk cId="1202349190" sldId="294"/>
        </pc:sldMkLst>
        <pc:spChg chg="add mod">
          <ac:chgData name="mike nino manto" userId="34eccad5050bf790" providerId="LiveId" clId="{BCFD8B4D-4D74-4C17-93B6-027109CE9024}" dt="2022-12-27T16:29:46.483" v="514" actId="2710"/>
          <ac:spMkLst>
            <pc:docMk/>
            <pc:sldMk cId="1202349190" sldId="294"/>
            <ac:spMk id="3" creationId="{41A1C15A-5B76-1394-ED39-816542D297D3}"/>
          </ac:spMkLst>
        </pc:spChg>
      </pc:sldChg>
      <pc:sldChg chg="addSp modSp new mod">
        <pc:chgData name="mike nino manto" userId="34eccad5050bf790" providerId="LiveId" clId="{BCFD8B4D-4D74-4C17-93B6-027109CE9024}" dt="2022-12-27T16:30:16.087" v="526" actId="404"/>
        <pc:sldMkLst>
          <pc:docMk/>
          <pc:sldMk cId="1900278500" sldId="295"/>
        </pc:sldMkLst>
        <pc:spChg chg="add mod">
          <ac:chgData name="mike nino manto" userId="34eccad5050bf790" providerId="LiveId" clId="{BCFD8B4D-4D74-4C17-93B6-027109CE9024}" dt="2022-12-27T16:30:16.087" v="526" actId="404"/>
          <ac:spMkLst>
            <pc:docMk/>
            <pc:sldMk cId="1900278500" sldId="295"/>
            <ac:spMk id="3" creationId="{4C0C2CCB-58DB-064F-7C8A-7D91F71CF26F}"/>
          </ac:spMkLst>
        </pc:spChg>
      </pc:sldChg>
      <pc:sldChg chg="addSp delSp modSp new mod">
        <pc:chgData name="mike nino manto" userId="34eccad5050bf790" providerId="LiveId" clId="{BCFD8B4D-4D74-4C17-93B6-027109CE9024}" dt="2022-12-27T16:30:57.934" v="541" actId="1076"/>
        <pc:sldMkLst>
          <pc:docMk/>
          <pc:sldMk cId="3024610582" sldId="296"/>
        </pc:sldMkLst>
        <pc:spChg chg="add del mod">
          <ac:chgData name="mike nino manto" userId="34eccad5050bf790" providerId="LiveId" clId="{BCFD8B4D-4D74-4C17-93B6-027109CE9024}" dt="2022-12-27T16:30:55.200" v="540"/>
          <ac:spMkLst>
            <pc:docMk/>
            <pc:sldMk cId="3024610582" sldId="296"/>
            <ac:spMk id="3" creationId="{71EA1731-C722-3E2C-BFF6-F4620091EF0C}"/>
          </ac:spMkLst>
        </pc:spChg>
        <pc:spChg chg="add mod">
          <ac:chgData name="mike nino manto" userId="34eccad5050bf790" providerId="LiveId" clId="{BCFD8B4D-4D74-4C17-93B6-027109CE9024}" dt="2022-12-27T16:30:57.934" v="541" actId="1076"/>
          <ac:spMkLst>
            <pc:docMk/>
            <pc:sldMk cId="3024610582" sldId="296"/>
            <ac:spMk id="5" creationId="{F0405731-F58D-600D-B5B0-E6F55CE9B29B}"/>
          </ac:spMkLst>
        </pc:spChg>
      </pc:sldChg>
      <pc:sldChg chg="addSp modSp new mod">
        <pc:chgData name="mike nino manto" userId="34eccad5050bf790" providerId="LiveId" clId="{BCFD8B4D-4D74-4C17-93B6-027109CE9024}" dt="2022-12-27T16:31:21.328" v="550" actId="14100"/>
        <pc:sldMkLst>
          <pc:docMk/>
          <pc:sldMk cId="2399393818" sldId="297"/>
        </pc:sldMkLst>
        <pc:spChg chg="add mod">
          <ac:chgData name="mike nino manto" userId="34eccad5050bf790" providerId="LiveId" clId="{BCFD8B4D-4D74-4C17-93B6-027109CE9024}" dt="2022-12-27T16:31:21.328" v="550" actId="14100"/>
          <ac:spMkLst>
            <pc:docMk/>
            <pc:sldMk cId="2399393818" sldId="297"/>
            <ac:spMk id="3" creationId="{5977BFAB-B697-88FC-608E-A9729BE6ED8E}"/>
          </ac:spMkLst>
        </pc:spChg>
      </pc:sldChg>
      <pc:sldChg chg="addSp modSp new mod">
        <pc:chgData name="mike nino manto" userId="34eccad5050bf790" providerId="LiveId" clId="{BCFD8B4D-4D74-4C17-93B6-027109CE9024}" dt="2022-12-27T16:32:21.077" v="565" actId="1076"/>
        <pc:sldMkLst>
          <pc:docMk/>
          <pc:sldMk cId="3079381752" sldId="298"/>
        </pc:sldMkLst>
        <pc:spChg chg="add mod">
          <ac:chgData name="mike nino manto" userId="34eccad5050bf790" providerId="LiveId" clId="{BCFD8B4D-4D74-4C17-93B6-027109CE9024}" dt="2022-12-27T16:31:47.344" v="559" actId="1076"/>
          <ac:spMkLst>
            <pc:docMk/>
            <pc:sldMk cId="3079381752" sldId="298"/>
            <ac:spMk id="3" creationId="{6CB3FCA1-860B-B28D-83F6-16A4C630C563}"/>
          </ac:spMkLst>
        </pc:spChg>
        <pc:spChg chg="add mod">
          <ac:chgData name="mike nino manto" userId="34eccad5050bf790" providerId="LiveId" clId="{BCFD8B4D-4D74-4C17-93B6-027109CE9024}" dt="2022-12-27T16:32:21.077" v="565" actId="1076"/>
          <ac:spMkLst>
            <pc:docMk/>
            <pc:sldMk cId="3079381752" sldId="298"/>
            <ac:spMk id="5" creationId="{705F2EC3-D8E8-243B-B2EA-A53EBEC29413}"/>
          </ac:spMkLst>
        </pc:spChg>
      </pc:sldChg>
      <pc:sldChg chg="addSp modSp new mod">
        <pc:chgData name="mike nino manto" userId="34eccad5050bf790" providerId="LiveId" clId="{BCFD8B4D-4D74-4C17-93B6-027109CE9024}" dt="2022-12-27T16:33:10.106" v="586" actId="1076"/>
        <pc:sldMkLst>
          <pc:docMk/>
          <pc:sldMk cId="2970141883" sldId="299"/>
        </pc:sldMkLst>
        <pc:spChg chg="add mod">
          <ac:chgData name="mike nino manto" userId="34eccad5050bf790" providerId="LiveId" clId="{BCFD8B4D-4D74-4C17-93B6-027109CE9024}" dt="2022-12-27T16:32:46.500" v="577" actId="14100"/>
          <ac:spMkLst>
            <pc:docMk/>
            <pc:sldMk cId="2970141883" sldId="299"/>
            <ac:spMk id="3" creationId="{B41FC619-3BDF-A2E2-412F-C2386EF39F60}"/>
          </ac:spMkLst>
        </pc:spChg>
        <pc:spChg chg="add mod">
          <ac:chgData name="mike nino manto" userId="34eccad5050bf790" providerId="LiveId" clId="{BCFD8B4D-4D74-4C17-93B6-027109CE9024}" dt="2022-12-27T16:33:10.106" v="586" actId="1076"/>
          <ac:spMkLst>
            <pc:docMk/>
            <pc:sldMk cId="2970141883" sldId="299"/>
            <ac:spMk id="5" creationId="{D0DF43E3-33BD-5317-B198-0B86AC6AE378}"/>
          </ac:spMkLst>
        </pc:spChg>
      </pc:sldChg>
      <pc:sldChg chg="new">
        <pc:chgData name="mike nino manto" userId="34eccad5050bf790" providerId="LiveId" clId="{BCFD8B4D-4D74-4C17-93B6-027109CE9024}" dt="2022-12-27T16:33:11.669" v="587" actId="680"/>
        <pc:sldMkLst>
          <pc:docMk/>
          <pc:sldMk cId="3202987571" sldId="300"/>
        </pc:sldMkLst>
      </pc:sldChg>
      <pc:sldChg chg="addSp modSp new mod">
        <pc:chgData name="mike nino manto" userId="34eccad5050bf790" providerId="LiveId" clId="{BCFD8B4D-4D74-4C17-93B6-027109CE9024}" dt="2022-12-27T16:42:06.535" v="711" actId="1076"/>
        <pc:sldMkLst>
          <pc:docMk/>
          <pc:sldMk cId="1897454049" sldId="301"/>
        </pc:sldMkLst>
        <pc:spChg chg="add mod">
          <ac:chgData name="mike nino manto" userId="34eccad5050bf790" providerId="LiveId" clId="{BCFD8B4D-4D74-4C17-93B6-027109CE9024}" dt="2022-12-27T16:42:00.053" v="708" actId="1076"/>
          <ac:spMkLst>
            <pc:docMk/>
            <pc:sldMk cId="1897454049" sldId="301"/>
            <ac:spMk id="3" creationId="{246743D1-C051-04E4-C5FE-A7F9FB2C779D}"/>
          </ac:spMkLst>
        </pc:spChg>
        <pc:spChg chg="add mod">
          <ac:chgData name="mike nino manto" userId="34eccad5050bf790" providerId="LiveId" clId="{BCFD8B4D-4D74-4C17-93B6-027109CE9024}" dt="2022-12-27T16:42:06.535" v="711" actId="1076"/>
          <ac:spMkLst>
            <pc:docMk/>
            <pc:sldMk cId="1897454049" sldId="301"/>
            <ac:spMk id="5" creationId="{5C92A26D-DC20-9B83-4A61-CAA64C1C024D}"/>
          </ac:spMkLst>
        </pc:spChg>
      </pc:sldChg>
      <pc:sldChg chg="addSp modSp new mod">
        <pc:chgData name="mike nino manto" userId="34eccad5050bf790" providerId="LiveId" clId="{BCFD8B4D-4D74-4C17-93B6-027109CE9024}" dt="2022-12-27T16:42:43.504" v="721" actId="1076"/>
        <pc:sldMkLst>
          <pc:docMk/>
          <pc:sldMk cId="3149433762" sldId="302"/>
        </pc:sldMkLst>
        <pc:spChg chg="add mod">
          <ac:chgData name="mike nino manto" userId="34eccad5050bf790" providerId="LiveId" clId="{BCFD8B4D-4D74-4C17-93B6-027109CE9024}" dt="2022-12-27T16:42:43.504" v="721" actId="1076"/>
          <ac:spMkLst>
            <pc:docMk/>
            <pc:sldMk cId="3149433762" sldId="302"/>
            <ac:spMk id="3" creationId="{97EF6336-7CC5-78BB-EC09-26CB06187538}"/>
          </ac:spMkLst>
        </pc:spChg>
      </pc:sldChg>
      <pc:sldChg chg="addSp modSp new mod">
        <pc:chgData name="mike nino manto" userId="34eccad5050bf790" providerId="LiveId" clId="{BCFD8B4D-4D74-4C17-93B6-027109CE9024}" dt="2022-12-27T16:43:06.849" v="732" actId="14100"/>
        <pc:sldMkLst>
          <pc:docMk/>
          <pc:sldMk cId="875778309" sldId="303"/>
        </pc:sldMkLst>
        <pc:spChg chg="add mod">
          <ac:chgData name="mike nino manto" userId="34eccad5050bf790" providerId="LiveId" clId="{BCFD8B4D-4D74-4C17-93B6-027109CE9024}" dt="2022-12-27T16:43:06.849" v="732" actId="14100"/>
          <ac:spMkLst>
            <pc:docMk/>
            <pc:sldMk cId="875778309" sldId="303"/>
            <ac:spMk id="3" creationId="{F342C73D-E823-9B49-EA00-004F6C317CB7}"/>
          </ac:spMkLst>
        </pc:spChg>
      </pc:sldChg>
      <pc:sldChg chg="addSp modSp new mod">
        <pc:chgData name="mike nino manto" userId="34eccad5050bf790" providerId="LiveId" clId="{BCFD8B4D-4D74-4C17-93B6-027109CE9024}" dt="2022-12-27T16:43:28.956" v="742" actId="14100"/>
        <pc:sldMkLst>
          <pc:docMk/>
          <pc:sldMk cId="3136794975" sldId="304"/>
        </pc:sldMkLst>
        <pc:spChg chg="add mod">
          <ac:chgData name="mike nino manto" userId="34eccad5050bf790" providerId="LiveId" clId="{BCFD8B4D-4D74-4C17-93B6-027109CE9024}" dt="2022-12-27T16:43:28.956" v="742" actId="14100"/>
          <ac:spMkLst>
            <pc:docMk/>
            <pc:sldMk cId="3136794975" sldId="304"/>
            <ac:spMk id="3" creationId="{DC4C41BB-63CA-8F8C-CD2B-4362D157C149}"/>
          </ac:spMkLst>
        </pc:spChg>
      </pc:sldChg>
      <pc:sldChg chg="addSp delSp modSp new mod">
        <pc:chgData name="mike nino manto" userId="34eccad5050bf790" providerId="LiveId" clId="{BCFD8B4D-4D74-4C17-93B6-027109CE9024}" dt="2022-12-27T16:45:54.821" v="778" actId="1076"/>
        <pc:sldMkLst>
          <pc:docMk/>
          <pc:sldMk cId="294743760" sldId="305"/>
        </pc:sldMkLst>
        <pc:spChg chg="add mod">
          <ac:chgData name="mike nino manto" userId="34eccad5050bf790" providerId="LiveId" clId="{BCFD8B4D-4D74-4C17-93B6-027109CE9024}" dt="2022-12-27T16:45:52.378" v="777" actId="1076"/>
          <ac:spMkLst>
            <pc:docMk/>
            <pc:sldMk cId="294743760" sldId="305"/>
            <ac:spMk id="3" creationId="{19B0F717-9B3C-7AF5-B818-18F10B7226AD}"/>
          </ac:spMkLst>
        </pc:spChg>
        <pc:spChg chg="add mod">
          <ac:chgData name="mike nino manto" userId="34eccad5050bf790" providerId="LiveId" clId="{BCFD8B4D-4D74-4C17-93B6-027109CE9024}" dt="2022-12-27T16:45:54.821" v="778" actId="1076"/>
          <ac:spMkLst>
            <pc:docMk/>
            <pc:sldMk cId="294743760" sldId="305"/>
            <ac:spMk id="5" creationId="{D1763B18-220B-BD48-F034-1786AD2DA10E}"/>
          </ac:spMkLst>
        </pc:spChg>
        <pc:picChg chg="add del mod">
          <ac:chgData name="mike nino manto" userId="34eccad5050bf790" providerId="LiveId" clId="{BCFD8B4D-4D74-4C17-93B6-027109CE9024}" dt="2022-12-27T16:45:32.232" v="771" actId="478"/>
          <ac:picMkLst>
            <pc:docMk/>
            <pc:sldMk cId="294743760" sldId="305"/>
            <ac:picMk id="12290" creationId="{ED3F6CAA-545E-B5BE-96C4-68E5DE9892FB}"/>
          </ac:picMkLst>
        </pc:picChg>
      </pc:sldChg>
      <pc:sldChg chg="addSp delSp modSp new mod">
        <pc:chgData name="mike nino manto" userId="34eccad5050bf790" providerId="LiveId" clId="{BCFD8B4D-4D74-4C17-93B6-027109CE9024}" dt="2022-12-27T16:46:38.753" v="797" actId="1076"/>
        <pc:sldMkLst>
          <pc:docMk/>
          <pc:sldMk cId="648396075" sldId="306"/>
        </pc:sldMkLst>
        <pc:spChg chg="add del mod">
          <ac:chgData name="mike nino manto" userId="34eccad5050bf790" providerId="LiveId" clId="{BCFD8B4D-4D74-4C17-93B6-027109CE9024}" dt="2022-12-27T16:45:59.443" v="779" actId="478"/>
          <ac:spMkLst>
            <pc:docMk/>
            <pc:sldMk cId="648396075" sldId="306"/>
            <ac:spMk id="3" creationId="{3A9E1A07-5C12-BE84-C8B1-2311D36B6630}"/>
          </ac:spMkLst>
        </pc:spChg>
        <pc:spChg chg="add mod">
          <ac:chgData name="mike nino manto" userId="34eccad5050bf790" providerId="LiveId" clId="{BCFD8B4D-4D74-4C17-93B6-027109CE9024}" dt="2022-12-27T16:46:15.549" v="786" actId="14100"/>
          <ac:spMkLst>
            <pc:docMk/>
            <pc:sldMk cId="648396075" sldId="306"/>
            <ac:spMk id="5" creationId="{0A17E7C6-B9EF-5AC3-BC6C-373C9424003B}"/>
          </ac:spMkLst>
        </pc:spChg>
        <pc:spChg chg="add mod">
          <ac:chgData name="mike nino manto" userId="34eccad5050bf790" providerId="LiveId" clId="{BCFD8B4D-4D74-4C17-93B6-027109CE9024}" dt="2022-12-27T16:46:30.949" v="793" actId="1076"/>
          <ac:spMkLst>
            <pc:docMk/>
            <pc:sldMk cId="648396075" sldId="306"/>
            <ac:spMk id="7" creationId="{06EF66A3-7821-B3D5-170C-CC19489F9059}"/>
          </ac:spMkLst>
        </pc:spChg>
        <pc:picChg chg="add mod">
          <ac:chgData name="mike nino manto" userId="34eccad5050bf790" providerId="LiveId" clId="{BCFD8B4D-4D74-4C17-93B6-027109CE9024}" dt="2022-12-27T16:46:38.753" v="797" actId="1076"/>
          <ac:picMkLst>
            <pc:docMk/>
            <pc:sldMk cId="648396075" sldId="306"/>
            <ac:picMk id="13314" creationId="{225C5ED9-81CC-628D-C28E-67EF2A13C033}"/>
          </ac:picMkLst>
        </pc:picChg>
      </pc:sldChg>
      <pc:sldChg chg="addSp modSp new mod">
        <pc:chgData name="mike nino manto" userId="34eccad5050bf790" providerId="LiveId" clId="{BCFD8B4D-4D74-4C17-93B6-027109CE9024}" dt="2022-12-27T16:48:35.492" v="827" actId="1076"/>
        <pc:sldMkLst>
          <pc:docMk/>
          <pc:sldMk cId="1915199193" sldId="307"/>
        </pc:sldMkLst>
        <pc:spChg chg="add mod">
          <ac:chgData name="mike nino manto" userId="34eccad5050bf790" providerId="LiveId" clId="{BCFD8B4D-4D74-4C17-93B6-027109CE9024}" dt="2022-12-27T16:47:50.922" v="818" actId="1076"/>
          <ac:spMkLst>
            <pc:docMk/>
            <pc:sldMk cId="1915199193" sldId="307"/>
            <ac:spMk id="3" creationId="{52888456-9651-EFE0-D304-53409EF12820}"/>
          </ac:spMkLst>
        </pc:spChg>
        <pc:spChg chg="add mod">
          <ac:chgData name="mike nino manto" userId="34eccad5050bf790" providerId="LiveId" clId="{BCFD8B4D-4D74-4C17-93B6-027109CE9024}" dt="2022-12-27T16:48:26.933" v="824" actId="1076"/>
          <ac:spMkLst>
            <pc:docMk/>
            <pc:sldMk cId="1915199193" sldId="307"/>
            <ac:spMk id="5" creationId="{095A1436-F364-47F7-C201-C8DCBF68F2EF}"/>
          </ac:spMkLst>
        </pc:spChg>
        <pc:picChg chg="add mod">
          <ac:chgData name="mike nino manto" userId="34eccad5050bf790" providerId="LiveId" clId="{BCFD8B4D-4D74-4C17-93B6-027109CE9024}" dt="2022-12-27T16:48:35.492" v="827" actId="1076"/>
          <ac:picMkLst>
            <pc:docMk/>
            <pc:sldMk cId="1915199193" sldId="307"/>
            <ac:picMk id="14338" creationId="{C4F6C26E-671F-D97A-1375-3472F7964EA0}"/>
          </ac:picMkLst>
        </pc:picChg>
      </pc:sldChg>
      <pc:sldChg chg="addSp modSp new mod">
        <pc:chgData name="mike nino manto" userId="34eccad5050bf790" providerId="LiveId" clId="{BCFD8B4D-4D74-4C17-93B6-027109CE9024}" dt="2022-12-27T16:51:42.622" v="848" actId="14100"/>
        <pc:sldMkLst>
          <pc:docMk/>
          <pc:sldMk cId="848113059" sldId="308"/>
        </pc:sldMkLst>
        <pc:spChg chg="add mod">
          <ac:chgData name="mike nino manto" userId="34eccad5050bf790" providerId="LiveId" clId="{BCFD8B4D-4D74-4C17-93B6-027109CE9024}" dt="2022-12-27T16:51:25.797" v="842" actId="1076"/>
          <ac:spMkLst>
            <pc:docMk/>
            <pc:sldMk cId="848113059" sldId="308"/>
            <ac:spMk id="3" creationId="{68AC34F6-2A42-A687-8C21-6178CBABF26C}"/>
          </ac:spMkLst>
        </pc:spChg>
        <pc:spChg chg="add mod">
          <ac:chgData name="mike nino manto" userId="34eccad5050bf790" providerId="LiveId" clId="{BCFD8B4D-4D74-4C17-93B6-027109CE9024}" dt="2022-12-27T16:51:42.622" v="848" actId="14100"/>
          <ac:spMkLst>
            <pc:docMk/>
            <pc:sldMk cId="848113059" sldId="308"/>
            <ac:spMk id="5" creationId="{572E526F-DD45-0A82-F618-08835B502B4D}"/>
          </ac:spMkLst>
        </pc:spChg>
      </pc:sldChg>
      <pc:sldChg chg="addSp modSp new mod">
        <pc:chgData name="mike nino manto" userId="34eccad5050bf790" providerId="LiveId" clId="{BCFD8B4D-4D74-4C17-93B6-027109CE9024}" dt="2022-12-27T16:52:51.266" v="864" actId="1076"/>
        <pc:sldMkLst>
          <pc:docMk/>
          <pc:sldMk cId="3269737667" sldId="309"/>
        </pc:sldMkLst>
        <pc:spChg chg="add mod">
          <ac:chgData name="mike nino manto" userId="34eccad5050bf790" providerId="LiveId" clId="{BCFD8B4D-4D74-4C17-93B6-027109CE9024}" dt="2022-12-27T16:52:10.027" v="858" actId="113"/>
          <ac:spMkLst>
            <pc:docMk/>
            <pc:sldMk cId="3269737667" sldId="309"/>
            <ac:spMk id="3" creationId="{55C46B11-CCA0-19A7-1F8B-EAB85FF629F1}"/>
          </ac:spMkLst>
        </pc:spChg>
        <pc:spChg chg="add mod">
          <ac:chgData name="mike nino manto" userId="34eccad5050bf790" providerId="LiveId" clId="{BCFD8B4D-4D74-4C17-93B6-027109CE9024}" dt="2022-12-27T16:52:51.266" v="864" actId="1076"/>
          <ac:spMkLst>
            <pc:docMk/>
            <pc:sldMk cId="3269737667" sldId="309"/>
            <ac:spMk id="5" creationId="{FC3EFAFE-3C89-F2B4-AA03-CD01307B3C18}"/>
          </ac:spMkLst>
        </pc:spChg>
      </pc:sldChg>
      <pc:sldChg chg="addSp modSp new mod">
        <pc:chgData name="mike nino manto" userId="34eccad5050bf790" providerId="LiveId" clId="{BCFD8B4D-4D74-4C17-93B6-027109CE9024}" dt="2022-12-27T16:54:03.813" v="883" actId="1076"/>
        <pc:sldMkLst>
          <pc:docMk/>
          <pc:sldMk cId="1279488770" sldId="310"/>
        </pc:sldMkLst>
        <pc:spChg chg="add mod">
          <ac:chgData name="mike nino manto" userId="34eccad5050bf790" providerId="LiveId" clId="{BCFD8B4D-4D74-4C17-93B6-027109CE9024}" dt="2022-12-27T16:53:27.967" v="875" actId="1076"/>
          <ac:spMkLst>
            <pc:docMk/>
            <pc:sldMk cId="1279488770" sldId="310"/>
            <ac:spMk id="3" creationId="{46C4A4CF-459C-FB0E-D6FB-FDE96727BDEE}"/>
          </ac:spMkLst>
        </pc:spChg>
        <pc:spChg chg="add mod">
          <ac:chgData name="mike nino manto" userId="34eccad5050bf790" providerId="LiveId" clId="{BCFD8B4D-4D74-4C17-93B6-027109CE9024}" dt="2022-12-27T16:54:03.813" v="883" actId="1076"/>
          <ac:spMkLst>
            <pc:docMk/>
            <pc:sldMk cId="1279488770" sldId="310"/>
            <ac:spMk id="5" creationId="{7C06E94C-7212-8C26-CB33-D3B7BB500662}"/>
          </ac:spMkLst>
        </pc:spChg>
      </pc:sldChg>
      <pc:sldChg chg="addSp modSp new">
        <pc:chgData name="mike nino manto" userId="34eccad5050bf790" providerId="LiveId" clId="{BCFD8B4D-4D74-4C17-93B6-027109CE9024}" dt="2022-12-27T16:54:22.791" v="889" actId="1076"/>
        <pc:sldMkLst>
          <pc:docMk/>
          <pc:sldMk cId="4110042048" sldId="311"/>
        </pc:sldMkLst>
        <pc:picChg chg="add mod">
          <ac:chgData name="mike nino manto" userId="34eccad5050bf790" providerId="LiveId" clId="{BCFD8B4D-4D74-4C17-93B6-027109CE9024}" dt="2022-12-27T16:54:22.791" v="889" actId="1076"/>
          <ac:picMkLst>
            <pc:docMk/>
            <pc:sldMk cId="4110042048" sldId="311"/>
            <ac:picMk id="15362" creationId="{E5ED4ED6-24BD-A17A-40EA-1AB0F7A03936}"/>
          </ac:picMkLst>
        </pc:picChg>
      </pc:sldChg>
      <pc:sldChg chg="addSp modSp new mod">
        <pc:chgData name="mike nino manto" userId="34eccad5050bf790" providerId="LiveId" clId="{BCFD8B4D-4D74-4C17-93B6-027109CE9024}" dt="2022-12-27T16:54:59.795" v="906" actId="1076"/>
        <pc:sldMkLst>
          <pc:docMk/>
          <pc:sldMk cId="2707426541" sldId="312"/>
        </pc:sldMkLst>
        <pc:spChg chg="add mod">
          <ac:chgData name="mike nino manto" userId="34eccad5050bf790" providerId="LiveId" clId="{BCFD8B4D-4D74-4C17-93B6-027109CE9024}" dt="2022-12-27T16:54:42.019" v="899" actId="1076"/>
          <ac:spMkLst>
            <pc:docMk/>
            <pc:sldMk cId="2707426541" sldId="312"/>
            <ac:spMk id="3" creationId="{726C6E74-848D-2341-1E88-3C59B8195AAA}"/>
          </ac:spMkLst>
        </pc:spChg>
        <pc:spChg chg="add mod">
          <ac:chgData name="mike nino manto" userId="34eccad5050bf790" providerId="LiveId" clId="{BCFD8B4D-4D74-4C17-93B6-027109CE9024}" dt="2022-12-27T16:54:59.795" v="906" actId="1076"/>
          <ac:spMkLst>
            <pc:docMk/>
            <pc:sldMk cId="2707426541" sldId="312"/>
            <ac:spMk id="5" creationId="{BEA1C5D9-C833-4B09-250F-50F8887582D3}"/>
          </ac:spMkLst>
        </pc:spChg>
      </pc:sldChg>
      <pc:sldChg chg="addSp modSp new mod">
        <pc:chgData name="mike nino manto" userId="34eccad5050bf790" providerId="LiveId" clId="{BCFD8B4D-4D74-4C17-93B6-027109CE9024}" dt="2022-12-27T16:55:41.793" v="923" actId="1076"/>
        <pc:sldMkLst>
          <pc:docMk/>
          <pc:sldMk cId="125780796" sldId="313"/>
        </pc:sldMkLst>
        <pc:spChg chg="add mod">
          <ac:chgData name="mike nino manto" userId="34eccad5050bf790" providerId="LiveId" clId="{BCFD8B4D-4D74-4C17-93B6-027109CE9024}" dt="2022-12-27T16:55:24.270" v="915" actId="1076"/>
          <ac:spMkLst>
            <pc:docMk/>
            <pc:sldMk cId="125780796" sldId="313"/>
            <ac:spMk id="3" creationId="{D28B124D-7408-C277-141E-F083920179B1}"/>
          </ac:spMkLst>
        </pc:spChg>
        <pc:spChg chg="add mod">
          <ac:chgData name="mike nino manto" userId="34eccad5050bf790" providerId="LiveId" clId="{BCFD8B4D-4D74-4C17-93B6-027109CE9024}" dt="2022-12-27T16:55:41.793" v="923" actId="1076"/>
          <ac:spMkLst>
            <pc:docMk/>
            <pc:sldMk cId="125780796" sldId="313"/>
            <ac:spMk id="5" creationId="{9E45CBFF-77C9-EE4D-EC8D-94A4B7A07E58}"/>
          </ac:spMkLst>
        </pc:spChg>
      </pc:sldChg>
      <pc:sldChg chg="addSp modSp new mod">
        <pc:chgData name="mike nino manto" userId="34eccad5050bf790" providerId="LiveId" clId="{BCFD8B4D-4D74-4C17-93B6-027109CE9024}" dt="2022-12-27T16:57:46.088" v="941" actId="1076"/>
        <pc:sldMkLst>
          <pc:docMk/>
          <pc:sldMk cId="330061100" sldId="314"/>
        </pc:sldMkLst>
        <pc:spChg chg="add mod">
          <ac:chgData name="mike nino manto" userId="34eccad5050bf790" providerId="LiveId" clId="{BCFD8B4D-4D74-4C17-93B6-027109CE9024}" dt="2022-12-27T16:57:27.946" v="932" actId="1076"/>
          <ac:spMkLst>
            <pc:docMk/>
            <pc:sldMk cId="330061100" sldId="314"/>
            <ac:spMk id="3" creationId="{BE1298AC-8877-DAA5-4249-01C8DE9BA169}"/>
          </ac:spMkLst>
        </pc:spChg>
        <pc:spChg chg="add mod">
          <ac:chgData name="mike nino manto" userId="34eccad5050bf790" providerId="LiveId" clId="{BCFD8B4D-4D74-4C17-93B6-027109CE9024}" dt="2022-12-27T16:57:46.088" v="941" actId="1076"/>
          <ac:spMkLst>
            <pc:docMk/>
            <pc:sldMk cId="330061100" sldId="314"/>
            <ac:spMk id="5" creationId="{4A1BAD68-01BF-1ECA-47E4-928287E6DC6C}"/>
          </ac:spMkLst>
        </pc:spChg>
      </pc:sldChg>
      <pc:sldChg chg="addSp modSp new mod">
        <pc:chgData name="mike nino manto" userId="34eccad5050bf790" providerId="LiveId" clId="{BCFD8B4D-4D74-4C17-93B6-027109CE9024}" dt="2022-12-27T16:58:42.944" v="960" actId="1076"/>
        <pc:sldMkLst>
          <pc:docMk/>
          <pc:sldMk cId="1943968210" sldId="315"/>
        </pc:sldMkLst>
        <pc:spChg chg="add mod">
          <ac:chgData name="mike nino manto" userId="34eccad5050bf790" providerId="LiveId" clId="{BCFD8B4D-4D74-4C17-93B6-027109CE9024}" dt="2022-12-27T16:58:10.799" v="949" actId="14100"/>
          <ac:spMkLst>
            <pc:docMk/>
            <pc:sldMk cId="1943968210" sldId="315"/>
            <ac:spMk id="3" creationId="{6C2C121E-58A2-CA2E-B3B0-70B9A5FCD21C}"/>
          </ac:spMkLst>
        </pc:spChg>
        <pc:spChg chg="add mod">
          <ac:chgData name="mike nino manto" userId="34eccad5050bf790" providerId="LiveId" clId="{BCFD8B4D-4D74-4C17-93B6-027109CE9024}" dt="2022-12-27T16:58:28.034" v="956" actId="1076"/>
          <ac:spMkLst>
            <pc:docMk/>
            <pc:sldMk cId="1943968210" sldId="315"/>
            <ac:spMk id="5" creationId="{A91FEA56-C7E0-5C16-3325-8CC70EFACA2C}"/>
          </ac:spMkLst>
        </pc:spChg>
        <pc:picChg chg="add mod">
          <ac:chgData name="mike nino manto" userId="34eccad5050bf790" providerId="LiveId" clId="{BCFD8B4D-4D74-4C17-93B6-027109CE9024}" dt="2022-12-27T16:58:42.944" v="960" actId="1076"/>
          <ac:picMkLst>
            <pc:docMk/>
            <pc:sldMk cId="1943968210" sldId="315"/>
            <ac:picMk id="16386" creationId="{AA61715D-5060-5B48-BE56-EA15F73901D6}"/>
          </ac:picMkLst>
        </pc:picChg>
      </pc:sldChg>
      <pc:sldChg chg="addSp modSp new mod">
        <pc:chgData name="mike nino manto" userId="34eccad5050bf790" providerId="LiveId" clId="{BCFD8B4D-4D74-4C17-93B6-027109CE9024}" dt="2022-12-27T17:00:20.789" v="993" actId="1076"/>
        <pc:sldMkLst>
          <pc:docMk/>
          <pc:sldMk cId="2552092206" sldId="316"/>
        </pc:sldMkLst>
        <pc:spChg chg="add mod">
          <ac:chgData name="mike nino manto" userId="34eccad5050bf790" providerId="LiveId" clId="{BCFD8B4D-4D74-4C17-93B6-027109CE9024}" dt="2022-12-27T16:59:54.974" v="983" actId="1076"/>
          <ac:spMkLst>
            <pc:docMk/>
            <pc:sldMk cId="2552092206" sldId="316"/>
            <ac:spMk id="3" creationId="{E7EC4B9A-A0B2-A84C-2B89-F3687A9E4D10}"/>
          </ac:spMkLst>
        </pc:spChg>
        <pc:spChg chg="add mod">
          <ac:chgData name="mike nino manto" userId="34eccad5050bf790" providerId="LiveId" clId="{BCFD8B4D-4D74-4C17-93B6-027109CE9024}" dt="2022-12-27T17:00:09.659" v="987" actId="14100"/>
          <ac:spMkLst>
            <pc:docMk/>
            <pc:sldMk cId="2552092206" sldId="316"/>
            <ac:spMk id="5" creationId="{36C588FD-F3EC-4751-AE6E-31356B8DE22B}"/>
          </ac:spMkLst>
        </pc:spChg>
        <pc:picChg chg="add mod">
          <ac:chgData name="mike nino manto" userId="34eccad5050bf790" providerId="LiveId" clId="{BCFD8B4D-4D74-4C17-93B6-027109CE9024}" dt="2022-12-27T17:00:20.789" v="993" actId="1076"/>
          <ac:picMkLst>
            <pc:docMk/>
            <pc:sldMk cId="2552092206" sldId="316"/>
            <ac:picMk id="17410" creationId="{85BB39B5-D4F1-3699-8E1E-0BF5186D0417}"/>
          </ac:picMkLst>
        </pc:picChg>
      </pc:sldChg>
      <pc:sldChg chg="addSp delSp modSp new mod">
        <pc:chgData name="mike nino manto" userId="34eccad5050bf790" providerId="LiveId" clId="{BCFD8B4D-4D74-4C17-93B6-027109CE9024}" dt="2022-12-27T17:02:50.516" v="1024" actId="1076"/>
        <pc:sldMkLst>
          <pc:docMk/>
          <pc:sldMk cId="1252009312" sldId="317"/>
        </pc:sldMkLst>
        <pc:spChg chg="add del mod">
          <ac:chgData name="mike nino manto" userId="34eccad5050bf790" providerId="LiveId" clId="{BCFD8B4D-4D74-4C17-93B6-027109CE9024}" dt="2022-12-27T17:02:20.761" v="1011"/>
          <ac:spMkLst>
            <pc:docMk/>
            <pc:sldMk cId="1252009312" sldId="317"/>
            <ac:spMk id="3" creationId="{77F32E0E-350A-A569-8F8B-36AAA786895C}"/>
          </ac:spMkLst>
        </pc:spChg>
        <pc:spChg chg="add mod">
          <ac:chgData name="mike nino manto" userId="34eccad5050bf790" providerId="LiveId" clId="{BCFD8B4D-4D74-4C17-93B6-027109CE9024}" dt="2022-12-27T17:00:42.355" v="1008" actId="1076"/>
          <ac:spMkLst>
            <pc:docMk/>
            <pc:sldMk cId="1252009312" sldId="317"/>
            <ac:spMk id="5" creationId="{35C038F5-6454-665E-F42F-F6FFDD3A7937}"/>
          </ac:spMkLst>
        </pc:spChg>
        <pc:spChg chg="add mod">
          <ac:chgData name="mike nino manto" userId="34eccad5050bf790" providerId="LiveId" clId="{BCFD8B4D-4D74-4C17-93B6-027109CE9024}" dt="2022-12-27T17:02:33.429" v="1016" actId="1076"/>
          <ac:spMkLst>
            <pc:docMk/>
            <pc:sldMk cId="1252009312" sldId="317"/>
            <ac:spMk id="7" creationId="{3B3D1F91-2F60-9C1B-BAD4-A2B5A64B6B37}"/>
          </ac:spMkLst>
        </pc:spChg>
        <pc:picChg chg="add mod">
          <ac:chgData name="mike nino manto" userId="34eccad5050bf790" providerId="LiveId" clId="{BCFD8B4D-4D74-4C17-93B6-027109CE9024}" dt="2022-12-27T17:02:50.516" v="1024" actId="1076"/>
          <ac:picMkLst>
            <pc:docMk/>
            <pc:sldMk cId="1252009312" sldId="317"/>
            <ac:picMk id="18434" creationId="{10532B51-38EA-0D99-AC34-92DF74035948}"/>
          </ac:picMkLst>
        </pc:picChg>
      </pc:sldChg>
      <pc:sldChg chg="addSp modSp new mod">
        <pc:chgData name="mike nino manto" userId="34eccad5050bf790" providerId="LiveId" clId="{BCFD8B4D-4D74-4C17-93B6-027109CE9024}" dt="2022-12-27T17:03:37.295" v="1039" actId="1076"/>
        <pc:sldMkLst>
          <pc:docMk/>
          <pc:sldMk cId="2751688167" sldId="318"/>
        </pc:sldMkLst>
        <pc:spChg chg="add mod">
          <ac:chgData name="mike nino manto" userId="34eccad5050bf790" providerId="LiveId" clId="{BCFD8B4D-4D74-4C17-93B6-027109CE9024}" dt="2022-12-27T17:03:09.818" v="1030" actId="1076"/>
          <ac:spMkLst>
            <pc:docMk/>
            <pc:sldMk cId="2751688167" sldId="318"/>
            <ac:spMk id="3" creationId="{3B6BC445-E9EE-1439-B4BC-BEAD873C5604}"/>
          </ac:spMkLst>
        </pc:spChg>
        <pc:spChg chg="add mod">
          <ac:chgData name="mike nino manto" userId="34eccad5050bf790" providerId="LiveId" clId="{BCFD8B4D-4D74-4C17-93B6-027109CE9024}" dt="2022-12-27T17:03:28.083" v="1035" actId="12"/>
          <ac:spMkLst>
            <pc:docMk/>
            <pc:sldMk cId="2751688167" sldId="318"/>
            <ac:spMk id="5" creationId="{FCFAD788-2418-CACC-D443-320A68F65EC7}"/>
          </ac:spMkLst>
        </pc:spChg>
        <pc:picChg chg="add mod">
          <ac:chgData name="mike nino manto" userId="34eccad5050bf790" providerId="LiveId" clId="{BCFD8B4D-4D74-4C17-93B6-027109CE9024}" dt="2022-12-27T17:03:37.295" v="1039" actId="1076"/>
          <ac:picMkLst>
            <pc:docMk/>
            <pc:sldMk cId="2751688167" sldId="318"/>
            <ac:picMk id="19458" creationId="{E98B119D-7415-F3C0-8B08-5B4C9ABDAE8D}"/>
          </ac:picMkLst>
        </pc:picChg>
      </pc:sldChg>
      <pc:sldChg chg="addSp modSp new mod">
        <pc:chgData name="mike nino manto" userId="34eccad5050bf790" providerId="LiveId" clId="{BCFD8B4D-4D74-4C17-93B6-027109CE9024}" dt="2022-12-27T17:04:30.660" v="1058" actId="1076"/>
        <pc:sldMkLst>
          <pc:docMk/>
          <pc:sldMk cId="2378428715" sldId="319"/>
        </pc:sldMkLst>
        <pc:spChg chg="add mod">
          <ac:chgData name="mike nino manto" userId="34eccad5050bf790" providerId="LiveId" clId="{BCFD8B4D-4D74-4C17-93B6-027109CE9024}" dt="2022-12-27T17:04:27.106" v="1057" actId="1076"/>
          <ac:spMkLst>
            <pc:docMk/>
            <pc:sldMk cId="2378428715" sldId="319"/>
            <ac:spMk id="3" creationId="{6EA6564B-C723-CF42-B533-8964611751CA}"/>
          </ac:spMkLst>
        </pc:spChg>
        <pc:spChg chg="add mod">
          <ac:chgData name="mike nino manto" userId="34eccad5050bf790" providerId="LiveId" clId="{BCFD8B4D-4D74-4C17-93B6-027109CE9024}" dt="2022-12-27T17:04:30.660" v="1058" actId="1076"/>
          <ac:spMkLst>
            <pc:docMk/>
            <pc:sldMk cId="2378428715" sldId="319"/>
            <ac:spMk id="5" creationId="{525BBD85-A3CA-27C9-74F0-07B976DAAC02}"/>
          </ac:spMkLst>
        </pc:spChg>
      </pc:sldChg>
      <pc:sldChg chg="addSp delSp modSp new mod">
        <pc:chgData name="mike nino manto" userId="34eccad5050bf790" providerId="LiveId" clId="{BCFD8B4D-4D74-4C17-93B6-027109CE9024}" dt="2022-12-27T17:05:41.032" v="1079" actId="1076"/>
        <pc:sldMkLst>
          <pc:docMk/>
          <pc:sldMk cId="3454783541" sldId="320"/>
        </pc:sldMkLst>
        <pc:spChg chg="add mod">
          <ac:chgData name="mike nino manto" userId="34eccad5050bf790" providerId="LiveId" clId="{BCFD8B4D-4D74-4C17-93B6-027109CE9024}" dt="2022-12-27T17:05:12.871" v="1065" actId="1076"/>
          <ac:spMkLst>
            <pc:docMk/>
            <pc:sldMk cId="3454783541" sldId="320"/>
            <ac:spMk id="3" creationId="{DF78A16C-5096-7BEC-70DE-302BE3BC3519}"/>
          </ac:spMkLst>
        </pc:spChg>
        <pc:spChg chg="add del mod">
          <ac:chgData name="mike nino manto" userId="34eccad5050bf790" providerId="LiveId" clId="{BCFD8B4D-4D74-4C17-93B6-027109CE9024}" dt="2022-12-27T17:05:38.554" v="1078"/>
          <ac:spMkLst>
            <pc:docMk/>
            <pc:sldMk cId="3454783541" sldId="320"/>
            <ac:spMk id="5" creationId="{DFFE83B5-576B-8A65-483D-790C4AD1F7FF}"/>
          </ac:spMkLst>
        </pc:spChg>
        <pc:spChg chg="add mod">
          <ac:chgData name="mike nino manto" userId="34eccad5050bf790" providerId="LiveId" clId="{BCFD8B4D-4D74-4C17-93B6-027109CE9024}" dt="2022-12-27T17:05:41.032" v="1079" actId="1076"/>
          <ac:spMkLst>
            <pc:docMk/>
            <pc:sldMk cId="3454783541" sldId="320"/>
            <ac:spMk id="7" creationId="{35DB5DED-E05F-E2B9-5D41-A93005DC5166}"/>
          </ac:spMkLst>
        </pc:spChg>
      </pc:sldChg>
      <pc:sldChg chg="addSp modSp new mod">
        <pc:chgData name="mike nino manto" userId="34eccad5050bf790" providerId="LiveId" clId="{BCFD8B4D-4D74-4C17-93B6-027109CE9024}" dt="2022-12-27T17:06:01.972" v="1086" actId="14100"/>
        <pc:sldMkLst>
          <pc:docMk/>
          <pc:sldMk cId="3086916995" sldId="321"/>
        </pc:sldMkLst>
        <pc:spChg chg="add mod">
          <ac:chgData name="mike nino manto" userId="34eccad5050bf790" providerId="LiveId" clId="{BCFD8B4D-4D74-4C17-93B6-027109CE9024}" dt="2022-12-27T17:06:01.972" v="1086" actId="14100"/>
          <ac:spMkLst>
            <pc:docMk/>
            <pc:sldMk cId="3086916995" sldId="321"/>
            <ac:spMk id="3" creationId="{CA5D78A6-A2FC-1684-1759-CFAAEE67E2A8}"/>
          </ac:spMkLst>
        </pc:spChg>
      </pc:sldChg>
      <pc:sldChg chg="addSp modSp new mod">
        <pc:chgData name="mike nino manto" userId="34eccad5050bf790" providerId="LiveId" clId="{BCFD8B4D-4D74-4C17-93B6-027109CE9024}" dt="2022-12-27T17:07:00.542" v="1106" actId="1076"/>
        <pc:sldMkLst>
          <pc:docMk/>
          <pc:sldMk cId="3961055682" sldId="322"/>
        </pc:sldMkLst>
        <pc:spChg chg="add mod">
          <ac:chgData name="mike nino manto" userId="34eccad5050bf790" providerId="LiveId" clId="{BCFD8B4D-4D74-4C17-93B6-027109CE9024}" dt="2022-12-27T17:06:29.044" v="1096" actId="14100"/>
          <ac:spMkLst>
            <pc:docMk/>
            <pc:sldMk cId="3961055682" sldId="322"/>
            <ac:spMk id="3" creationId="{32BFFF71-3DCC-E324-C3E8-41C01C6FC094}"/>
          </ac:spMkLst>
        </pc:spChg>
        <pc:spChg chg="add mod">
          <ac:chgData name="mike nino manto" userId="34eccad5050bf790" providerId="LiveId" clId="{BCFD8B4D-4D74-4C17-93B6-027109CE9024}" dt="2022-12-27T17:06:45.132" v="1101" actId="1076"/>
          <ac:spMkLst>
            <pc:docMk/>
            <pc:sldMk cId="3961055682" sldId="322"/>
            <ac:spMk id="5" creationId="{34B2A465-2304-88B7-EDB3-FA6A97F7E72E}"/>
          </ac:spMkLst>
        </pc:spChg>
        <pc:picChg chg="add mod">
          <ac:chgData name="mike nino manto" userId="34eccad5050bf790" providerId="LiveId" clId="{BCFD8B4D-4D74-4C17-93B6-027109CE9024}" dt="2022-12-27T17:07:00.542" v="1106" actId="1076"/>
          <ac:picMkLst>
            <pc:docMk/>
            <pc:sldMk cId="3961055682" sldId="322"/>
            <ac:picMk id="20482" creationId="{2225B5AC-7CDD-CBF8-3CAF-245FC1984CE7}"/>
          </ac:picMkLst>
        </pc:picChg>
      </pc:sldChg>
      <pc:sldChg chg="addSp modSp new mod">
        <pc:chgData name="mike nino manto" userId="34eccad5050bf790" providerId="LiveId" clId="{BCFD8B4D-4D74-4C17-93B6-027109CE9024}" dt="2022-12-27T17:07:51.472" v="1125" actId="14100"/>
        <pc:sldMkLst>
          <pc:docMk/>
          <pc:sldMk cId="1903305174" sldId="323"/>
        </pc:sldMkLst>
        <pc:spChg chg="add mod">
          <ac:chgData name="mike nino manto" userId="34eccad5050bf790" providerId="LiveId" clId="{BCFD8B4D-4D74-4C17-93B6-027109CE9024}" dt="2022-12-27T17:07:31.772" v="1117" actId="1076"/>
          <ac:spMkLst>
            <pc:docMk/>
            <pc:sldMk cId="1903305174" sldId="323"/>
            <ac:spMk id="3" creationId="{A610AE55-5DA9-174C-A53E-FCA27AAE2DD2}"/>
          </ac:spMkLst>
        </pc:spChg>
        <pc:spChg chg="add mod">
          <ac:chgData name="mike nino manto" userId="34eccad5050bf790" providerId="LiveId" clId="{BCFD8B4D-4D74-4C17-93B6-027109CE9024}" dt="2022-12-27T17:07:51.472" v="1125" actId="14100"/>
          <ac:spMkLst>
            <pc:docMk/>
            <pc:sldMk cId="1903305174" sldId="323"/>
            <ac:spMk id="5" creationId="{B20FE342-E6C7-7F69-D914-10BFD413F17B}"/>
          </ac:spMkLst>
        </pc:spChg>
      </pc:sldChg>
      <pc:sldChg chg="addSp modSp new mod">
        <pc:chgData name="mike nino manto" userId="34eccad5050bf790" providerId="LiveId" clId="{BCFD8B4D-4D74-4C17-93B6-027109CE9024}" dt="2022-12-27T17:09:07.319" v="1152" actId="1076"/>
        <pc:sldMkLst>
          <pc:docMk/>
          <pc:sldMk cId="3505587687" sldId="324"/>
        </pc:sldMkLst>
        <pc:spChg chg="add mod">
          <ac:chgData name="mike nino manto" userId="34eccad5050bf790" providerId="LiveId" clId="{BCFD8B4D-4D74-4C17-93B6-027109CE9024}" dt="2022-12-27T17:08:59.236" v="1148" actId="1076"/>
          <ac:spMkLst>
            <pc:docMk/>
            <pc:sldMk cId="3505587687" sldId="324"/>
            <ac:spMk id="3" creationId="{001B4DD6-6913-BE55-0B85-B1D59C0C19D2}"/>
          </ac:spMkLst>
        </pc:spChg>
        <pc:spChg chg="add mod">
          <ac:chgData name="mike nino manto" userId="34eccad5050bf790" providerId="LiveId" clId="{BCFD8B4D-4D74-4C17-93B6-027109CE9024}" dt="2022-12-27T17:09:02.305" v="1149" actId="1076"/>
          <ac:spMkLst>
            <pc:docMk/>
            <pc:sldMk cId="3505587687" sldId="324"/>
            <ac:spMk id="5" creationId="{E6D40CC0-827B-3AC5-8643-6C541B282C29}"/>
          </ac:spMkLst>
        </pc:spChg>
        <pc:picChg chg="add mod">
          <ac:chgData name="mike nino manto" userId="34eccad5050bf790" providerId="LiveId" clId="{BCFD8B4D-4D74-4C17-93B6-027109CE9024}" dt="2022-12-27T17:09:07.319" v="1152" actId="1076"/>
          <ac:picMkLst>
            <pc:docMk/>
            <pc:sldMk cId="3505587687" sldId="324"/>
            <ac:picMk id="21506" creationId="{CD6EC82A-E238-7867-39A2-2ADFF89FE839}"/>
          </ac:picMkLst>
        </pc:picChg>
      </pc:sldChg>
      <pc:sldChg chg="addSp modSp new mod">
        <pc:chgData name="mike nino manto" userId="34eccad5050bf790" providerId="LiveId" clId="{BCFD8B4D-4D74-4C17-93B6-027109CE9024}" dt="2022-12-27T17:09:48.805" v="1169" actId="1076"/>
        <pc:sldMkLst>
          <pc:docMk/>
          <pc:sldMk cId="2466372886" sldId="325"/>
        </pc:sldMkLst>
        <pc:spChg chg="add mod">
          <ac:chgData name="mike nino manto" userId="34eccad5050bf790" providerId="LiveId" clId="{BCFD8B4D-4D74-4C17-93B6-027109CE9024}" dt="2022-12-27T17:09:45.474" v="1168" actId="1076"/>
          <ac:spMkLst>
            <pc:docMk/>
            <pc:sldMk cId="2466372886" sldId="325"/>
            <ac:spMk id="3" creationId="{B85803FF-A8B0-B5F9-0004-FFE01301F1EF}"/>
          </ac:spMkLst>
        </pc:spChg>
        <pc:spChg chg="add mod">
          <ac:chgData name="mike nino manto" userId="34eccad5050bf790" providerId="LiveId" clId="{BCFD8B4D-4D74-4C17-93B6-027109CE9024}" dt="2022-12-27T17:09:48.805" v="1169" actId="1076"/>
          <ac:spMkLst>
            <pc:docMk/>
            <pc:sldMk cId="2466372886" sldId="325"/>
            <ac:spMk id="5" creationId="{B7289D02-F878-D55E-3433-A5EE294ADFE4}"/>
          </ac:spMkLst>
        </pc:spChg>
      </pc:sldChg>
      <pc:sldChg chg="addSp modSp new mod">
        <pc:chgData name="mike nino manto" userId="34eccad5050bf790" providerId="LiveId" clId="{BCFD8B4D-4D74-4C17-93B6-027109CE9024}" dt="2022-12-27T17:11:01.305" v="1195" actId="12"/>
        <pc:sldMkLst>
          <pc:docMk/>
          <pc:sldMk cId="1009828670" sldId="326"/>
        </pc:sldMkLst>
        <pc:spChg chg="add mod">
          <ac:chgData name="mike nino manto" userId="34eccad5050bf790" providerId="LiveId" clId="{BCFD8B4D-4D74-4C17-93B6-027109CE9024}" dt="2022-12-27T17:10:07.015" v="1179" actId="1076"/>
          <ac:spMkLst>
            <pc:docMk/>
            <pc:sldMk cId="1009828670" sldId="326"/>
            <ac:spMk id="3" creationId="{6BF5FF50-0BB9-1759-C9F2-8B436E7661D6}"/>
          </ac:spMkLst>
        </pc:spChg>
        <pc:spChg chg="add mod">
          <ac:chgData name="mike nino manto" userId="34eccad5050bf790" providerId="LiveId" clId="{BCFD8B4D-4D74-4C17-93B6-027109CE9024}" dt="2022-12-27T17:11:01.305" v="1195" actId="12"/>
          <ac:spMkLst>
            <pc:docMk/>
            <pc:sldMk cId="1009828670" sldId="326"/>
            <ac:spMk id="5" creationId="{866132DA-4B0E-C779-E616-888476316E16}"/>
          </ac:spMkLst>
        </pc:spChg>
      </pc:sldChg>
      <pc:sldChg chg="addSp modSp new mod">
        <pc:chgData name="mike nino manto" userId="34eccad5050bf790" providerId="LiveId" clId="{BCFD8B4D-4D74-4C17-93B6-027109CE9024}" dt="2022-12-27T17:10:52.600" v="1194" actId="14100"/>
        <pc:sldMkLst>
          <pc:docMk/>
          <pc:sldMk cId="467281723" sldId="327"/>
        </pc:sldMkLst>
        <pc:spChg chg="add mod">
          <ac:chgData name="mike nino manto" userId="34eccad5050bf790" providerId="LiveId" clId="{BCFD8B4D-4D74-4C17-93B6-027109CE9024}" dt="2022-12-27T17:10:52.600" v="1194" actId="14100"/>
          <ac:spMkLst>
            <pc:docMk/>
            <pc:sldMk cId="467281723" sldId="327"/>
            <ac:spMk id="3" creationId="{4BC13187-4617-0DF5-03B4-E6B278765C7B}"/>
          </ac:spMkLst>
        </pc:spChg>
      </pc:sldChg>
      <pc:sldChg chg="addSp modSp new mod">
        <pc:chgData name="mike nino manto" userId="34eccad5050bf790" providerId="LiveId" clId="{BCFD8B4D-4D74-4C17-93B6-027109CE9024}" dt="2022-12-27T17:12:44.354" v="1232" actId="1076"/>
        <pc:sldMkLst>
          <pc:docMk/>
          <pc:sldMk cId="3109879991" sldId="328"/>
        </pc:sldMkLst>
        <pc:spChg chg="add mod">
          <ac:chgData name="mike nino manto" userId="34eccad5050bf790" providerId="LiveId" clId="{BCFD8B4D-4D74-4C17-93B6-027109CE9024}" dt="2022-12-27T17:12:44.354" v="1232" actId="1076"/>
          <ac:spMkLst>
            <pc:docMk/>
            <pc:sldMk cId="3109879991" sldId="328"/>
            <ac:spMk id="3" creationId="{A8AB478A-44A2-2389-F222-8F434B83EBB4}"/>
          </ac:spMkLst>
        </pc:spChg>
      </pc:sldChg>
      <pc:sldChg chg="addSp modSp new mod">
        <pc:chgData name="mike nino manto" userId="34eccad5050bf790" providerId="LiveId" clId="{BCFD8B4D-4D74-4C17-93B6-027109CE9024}" dt="2022-12-27T17:12:35.735" v="1230" actId="2710"/>
        <pc:sldMkLst>
          <pc:docMk/>
          <pc:sldMk cId="2498965070" sldId="329"/>
        </pc:sldMkLst>
        <pc:spChg chg="add mod">
          <ac:chgData name="mike nino manto" userId="34eccad5050bf790" providerId="LiveId" clId="{BCFD8B4D-4D74-4C17-93B6-027109CE9024}" dt="2022-12-27T17:11:46.395" v="1214" actId="14100"/>
          <ac:spMkLst>
            <pc:docMk/>
            <pc:sldMk cId="2498965070" sldId="329"/>
            <ac:spMk id="3" creationId="{9660D5FB-9143-C931-EF7E-E9C0F43603E1}"/>
          </ac:spMkLst>
        </pc:spChg>
        <pc:spChg chg="add mod">
          <ac:chgData name="mike nino manto" userId="34eccad5050bf790" providerId="LiveId" clId="{BCFD8B4D-4D74-4C17-93B6-027109CE9024}" dt="2022-12-27T17:12:35.735" v="1230" actId="2710"/>
          <ac:spMkLst>
            <pc:docMk/>
            <pc:sldMk cId="2498965070" sldId="329"/>
            <ac:spMk id="5" creationId="{37B0375D-CF9A-45C4-AF08-F1336F02FB16}"/>
          </ac:spMkLst>
        </pc:spChg>
      </pc:sldChg>
      <pc:sldChg chg="addSp modSp new mod">
        <pc:chgData name="mike nino manto" userId="34eccad5050bf790" providerId="LiveId" clId="{BCFD8B4D-4D74-4C17-93B6-027109CE9024}" dt="2022-12-27T17:12:30.090" v="1229" actId="14100"/>
        <pc:sldMkLst>
          <pc:docMk/>
          <pc:sldMk cId="2616854245" sldId="330"/>
        </pc:sldMkLst>
        <pc:spChg chg="add mod">
          <ac:chgData name="mike nino manto" userId="34eccad5050bf790" providerId="LiveId" clId="{BCFD8B4D-4D74-4C17-93B6-027109CE9024}" dt="2022-12-27T17:12:30.090" v="1229" actId="14100"/>
          <ac:spMkLst>
            <pc:docMk/>
            <pc:sldMk cId="2616854245" sldId="330"/>
            <ac:spMk id="3" creationId="{ADC1FC89-C0F6-728F-CB2E-91D8222C8009}"/>
          </ac:spMkLst>
        </pc:spChg>
      </pc:sldChg>
      <pc:sldChg chg="addSp modSp new mod">
        <pc:chgData name="mike nino manto" userId="34eccad5050bf790" providerId="LiveId" clId="{BCFD8B4D-4D74-4C17-93B6-027109CE9024}" dt="2022-12-27T17:13:49.621" v="1255" actId="14100"/>
        <pc:sldMkLst>
          <pc:docMk/>
          <pc:sldMk cId="2787975472" sldId="331"/>
        </pc:sldMkLst>
        <pc:spChg chg="add mod">
          <ac:chgData name="mike nino manto" userId="34eccad5050bf790" providerId="LiveId" clId="{BCFD8B4D-4D74-4C17-93B6-027109CE9024}" dt="2022-12-27T17:13:45.430" v="1253" actId="1076"/>
          <ac:spMkLst>
            <pc:docMk/>
            <pc:sldMk cId="2787975472" sldId="331"/>
            <ac:spMk id="3" creationId="{0069F81E-F658-F8C1-7CE9-415386D287B6}"/>
          </ac:spMkLst>
        </pc:spChg>
        <pc:spChg chg="add mod">
          <ac:chgData name="mike nino manto" userId="34eccad5050bf790" providerId="LiveId" clId="{BCFD8B4D-4D74-4C17-93B6-027109CE9024}" dt="2022-12-27T17:13:49.621" v="1255" actId="14100"/>
          <ac:spMkLst>
            <pc:docMk/>
            <pc:sldMk cId="2787975472" sldId="331"/>
            <ac:spMk id="5" creationId="{98705215-CADA-FF62-B7EA-0D86BDF7F3A9}"/>
          </ac:spMkLst>
        </pc:spChg>
      </pc:sldChg>
      <pc:sldChg chg="addSp modSp new mod">
        <pc:chgData name="mike nino manto" userId="34eccad5050bf790" providerId="LiveId" clId="{BCFD8B4D-4D74-4C17-93B6-027109CE9024}" dt="2022-12-27T17:14:37.980" v="1273" actId="14100"/>
        <pc:sldMkLst>
          <pc:docMk/>
          <pc:sldMk cId="1444193649" sldId="332"/>
        </pc:sldMkLst>
        <pc:spChg chg="add mod">
          <ac:chgData name="mike nino manto" userId="34eccad5050bf790" providerId="LiveId" clId="{BCFD8B4D-4D74-4C17-93B6-027109CE9024}" dt="2022-12-27T17:14:12.049" v="1265" actId="1076"/>
          <ac:spMkLst>
            <pc:docMk/>
            <pc:sldMk cId="1444193649" sldId="332"/>
            <ac:spMk id="3" creationId="{CF0358A4-DDCB-D0FD-7AC7-A1C29C2833F6}"/>
          </ac:spMkLst>
        </pc:spChg>
        <pc:spChg chg="add mod">
          <ac:chgData name="mike nino manto" userId="34eccad5050bf790" providerId="LiveId" clId="{BCFD8B4D-4D74-4C17-93B6-027109CE9024}" dt="2022-12-27T17:14:37.980" v="1273" actId="14100"/>
          <ac:spMkLst>
            <pc:docMk/>
            <pc:sldMk cId="1444193649" sldId="332"/>
            <ac:spMk id="5" creationId="{5C2D9230-59AC-3E17-EBAD-71058AE03117}"/>
          </ac:spMkLst>
        </pc:spChg>
      </pc:sldChg>
      <pc:sldChg chg="addSp modSp new mod">
        <pc:chgData name="mike nino manto" userId="34eccad5050bf790" providerId="LiveId" clId="{BCFD8B4D-4D74-4C17-93B6-027109CE9024}" dt="2022-12-27T17:15:09.850" v="1283" actId="1076"/>
        <pc:sldMkLst>
          <pc:docMk/>
          <pc:sldMk cId="957708874" sldId="333"/>
        </pc:sldMkLst>
        <pc:spChg chg="add mod">
          <ac:chgData name="mike nino manto" userId="34eccad5050bf790" providerId="LiveId" clId="{BCFD8B4D-4D74-4C17-93B6-027109CE9024}" dt="2022-12-27T17:15:09.850" v="1283" actId="1076"/>
          <ac:spMkLst>
            <pc:docMk/>
            <pc:sldMk cId="957708874" sldId="333"/>
            <ac:spMk id="3" creationId="{29BB9C87-CD72-D64A-AD76-9CF0D935C8FD}"/>
          </ac:spMkLst>
        </pc:spChg>
      </pc:sldChg>
      <pc:sldChg chg="addSp modSp new mod">
        <pc:chgData name="mike nino manto" userId="34eccad5050bf790" providerId="LiveId" clId="{BCFD8B4D-4D74-4C17-93B6-027109CE9024}" dt="2022-12-27T17:15:47.499" v="1299" actId="14100"/>
        <pc:sldMkLst>
          <pc:docMk/>
          <pc:sldMk cId="1818956866" sldId="334"/>
        </pc:sldMkLst>
        <pc:spChg chg="add mod">
          <ac:chgData name="mike nino manto" userId="34eccad5050bf790" providerId="LiveId" clId="{BCFD8B4D-4D74-4C17-93B6-027109CE9024}" dt="2022-12-27T17:15:26.150" v="1292" actId="1076"/>
          <ac:spMkLst>
            <pc:docMk/>
            <pc:sldMk cId="1818956866" sldId="334"/>
            <ac:spMk id="3" creationId="{69158DA5-814D-44E3-2231-D2772476B328}"/>
          </ac:spMkLst>
        </pc:spChg>
        <pc:spChg chg="add mod">
          <ac:chgData name="mike nino manto" userId="34eccad5050bf790" providerId="LiveId" clId="{BCFD8B4D-4D74-4C17-93B6-027109CE9024}" dt="2022-12-27T17:15:47.499" v="1299" actId="14100"/>
          <ac:spMkLst>
            <pc:docMk/>
            <pc:sldMk cId="1818956866" sldId="334"/>
            <ac:spMk id="5" creationId="{468C3DB3-24FD-BD49-D95F-E76FE41F8127}"/>
          </ac:spMkLst>
        </pc:spChg>
      </pc:sldChg>
      <pc:sldChg chg="addSp modSp new mod">
        <pc:chgData name="mike nino manto" userId="34eccad5050bf790" providerId="LiveId" clId="{BCFD8B4D-4D74-4C17-93B6-027109CE9024}" dt="2022-12-27T17:16:14.810" v="1308" actId="1076"/>
        <pc:sldMkLst>
          <pc:docMk/>
          <pc:sldMk cId="156616567" sldId="335"/>
        </pc:sldMkLst>
        <pc:spChg chg="add mod">
          <ac:chgData name="mike nino manto" userId="34eccad5050bf790" providerId="LiveId" clId="{BCFD8B4D-4D74-4C17-93B6-027109CE9024}" dt="2022-12-27T17:16:14.810" v="1308" actId="1076"/>
          <ac:spMkLst>
            <pc:docMk/>
            <pc:sldMk cId="156616567" sldId="335"/>
            <ac:spMk id="3" creationId="{E36C65F8-B4DF-AF71-6A4C-344E13CB1060}"/>
          </ac:spMkLst>
        </pc:spChg>
      </pc:sldChg>
      <pc:sldChg chg="addSp modSp new mod">
        <pc:chgData name="mike nino manto" userId="34eccad5050bf790" providerId="LiveId" clId="{BCFD8B4D-4D74-4C17-93B6-027109CE9024}" dt="2022-12-27T17:18:33.011" v="1328" actId="1076"/>
        <pc:sldMkLst>
          <pc:docMk/>
          <pc:sldMk cId="1508588473" sldId="336"/>
        </pc:sldMkLst>
        <pc:spChg chg="add mod">
          <ac:chgData name="mike nino manto" userId="34eccad5050bf790" providerId="LiveId" clId="{BCFD8B4D-4D74-4C17-93B6-027109CE9024}" dt="2022-12-27T17:18:05.086" v="1318" actId="1076"/>
          <ac:spMkLst>
            <pc:docMk/>
            <pc:sldMk cId="1508588473" sldId="336"/>
            <ac:spMk id="3" creationId="{D61194FE-B30A-90FC-4006-CE1075116334}"/>
          </ac:spMkLst>
        </pc:spChg>
        <pc:spChg chg="add mod">
          <ac:chgData name="mike nino manto" userId="34eccad5050bf790" providerId="LiveId" clId="{BCFD8B4D-4D74-4C17-93B6-027109CE9024}" dt="2022-12-27T17:18:33.011" v="1328" actId="1076"/>
          <ac:spMkLst>
            <pc:docMk/>
            <pc:sldMk cId="1508588473" sldId="336"/>
            <ac:spMk id="5" creationId="{AA4797E2-718B-9E6A-5C2D-8A2C4FAF6567}"/>
          </ac:spMkLst>
        </pc:spChg>
      </pc:sldChg>
      <pc:sldChg chg="addSp delSp modSp add mod">
        <pc:chgData name="mike nino manto" userId="34eccad5050bf790" providerId="LiveId" clId="{BCFD8B4D-4D74-4C17-93B6-027109CE9024}" dt="2022-12-27T17:19:54.455" v="1355" actId="1076"/>
        <pc:sldMkLst>
          <pc:docMk/>
          <pc:sldMk cId="1796784614" sldId="337"/>
        </pc:sldMkLst>
        <pc:spChg chg="add mod">
          <ac:chgData name="mike nino manto" userId="34eccad5050bf790" providerId="LiveId" clId="{BCFD8B4D-4D74-4C17-93B6-027109CE9024}" dt="2022-12-27T17:18:50.127" v="1335" actId="1076"/>
          <ac:spMkLst>
            <pc:docMk/>
            <pc:sldMk cId="1796784614" sldId="337"/>
            <ac:spMk id="3" creationId="{7A754092-4003-3471-C4BB-335A5173216A}"/>
          </ac:spMkLst>
        </pc:spChg>
        <pc:spChg chg="add del mod">
          <ac:chgData name="mike nino manto" userId="34eccad5050bf790" providerId="LiveId" clId="{BCFD8B4D-4D74-4C17-93B6-027109CE9024}" dt="2022-12-27T17:19:40.813" v="1351"/>
          <ac:spMkLst>
            <pc:docMk/>
            <pc:sldMk cId="1796784614" sldId="337"/>
            <ac:spMk id="5" creationId="{B99AD99E-296F-176D-C904-BB8CA0EF83E7}"/>
          </ac:spMkLst>
        </pc:spChg>
        <pc:spChg chg="add mod">
          <ac:chgData name="mike nino manto" userId="34eccad5050bf790" providerId="LiveId" clId="{BCFD8B4D-4D74-4C17-93B6-027109CE9024}" dt="2022-12-27T17:19:39.893" v="1349" actId="403"/>
          <ac:spMkLst>
            <pc:docMk/>
            <pc:sldMk cId="1796784614" sldId="337"/>
            <ac:spMk id="7" creationId="{2F237509-7E04-70F7-C600-EFF5DCF238B2}"/>
          </ac:spMkLst>
        </pc:spChg>
        <pc:picChg chg="add mod">
          <ac:chgData name="mike nino manto" userId="34eccad5050bf790" providerId="LiveId" clId="{BCFD8B4D-4D74-4C17-93B6-027109CE9024}" dt="2022-12-27T17:19:54.455" v="1355" actId="1076"/>
          <ac:picMkLst>
            <pc:docMk/>
            <pc:sldMk cId="1796784614" sldId="337"/>
            <ac:picMk id="22530" creationId="{493E8897-4F64-86F6-5280-CE591FFB20E1}"/>
          </ac:picMkLst>
        </pc:picChg>
      </pc:sldChg>
      <pc:sldChg chg="addSp modSp new mod">
        <pc:chgData name="mike nino manto" userId="34eccad5050bf790" providerId="LiveId" clId="{BCFD8B4D-4D74-4C17-93B6-027109CE9024}" dt="2022-12-27T17:21:03.811" v="1373" actId="1076"/>
        <pc:sldMkLst>
          <pc:docMk/>
          <pc:sldMk cId="1894235566" sldId="338"/>
        </pc:sldMkLst>
        <pc:spChg chg="add mod">
          <ac:chgData name="mike nino manto" userId="34eccad5050bf790" providerId="LiveId" clId="{BCFD8B4D-4D74-4C17-93B6-027109CE9024}" dt="2022-12-27T17:20:34.836" v="1365" actId="1076"/>
          <ac:spMkLst>
            <pc:docMk/>
            <pc:sldMk cId="1894235566" sldId="338"/>
            <ac:spMk id="3" creationId="{609E1FAD-0D22-D699-025C-B46C3847E4B8}"/>
          </ac:spMkLst>
        </pc:spChg>
        <pc:spChg chg="add mod">
          <ac:chgData name="mike nino manto" userId="34eccad5050bf790" providerId="LiveId" clId="{BCFD8B4D-4D74-4C17-93B6-027109CE9024}" dt="2022-12-27T17:20:49.550" v="1369" actId="14100"/>
          <ac:spMkLst>
            <pc:docMk/>
            <pc:sldMk cId="1894235566" sldId="338"/>
            <ac:spMk id="5" creationId="{C43CFA29-DBA8-0266-AA43-BA90204085DB}"/>
          </ac:spMkLst>
        </pc:spChg>
        <pc:picChg chg="add mod">
          <ac:chgData name="mike nino manto" userId="34eccad5050bf790" providerId="LiveId" clId="{BCFD8B4D-4D74-4C17-93B6-027109CE9024}" dt="2022-12-27T17:21:03.811" v="1373" actId="1076"/>
          <ac:picMkLst>
            <pc:docMk/>
            <pc:sldMk cId="1894235566" sldId="338"/>
            <ac:picMk id="23554" creationId="{3260F7D9-BC03-CC8B-A1FD-65272403DAB9}"/>
          </ac:picMkLst>
        </pc:picChg>
      </pc:sldChg>
      <pc:sldChg chg="addSp modSp new mod">
        <pc:chgData name="mike nino manto" userId="34eccad5050bf790" providerId="LiveId" clId="{BCFD8B4D-4D74-4C17-93B6-027109CE9024}" dt="2022-12-27T17:21:42.755" v="1387" actId="14100"/>
        <pc:sldMkLst>
          <pc:docMk/>
          <pc:sldMk cId="659154239" sldId="339"/>
        </pc:sldMkLst>
        <pc:spChg chg="add mod">
          <ac:chgData name="mike nino manto" userId="34eccad5050bf790" providerId="LiveId" clId="{BCFD8B4D-4D74-4C17-93B6-027109CE9024}" dt="2022-12-27T17:21:25.026" v="1379" actId="1076"/>
          <ac:spMkLst>
            <pc:docMk/>
            <pc:sldMk cId="659154239" sldId="339"/>
            <ac:spMk id="3" creationId="{454C0C3F-7E24-64E4-1120-10BC634E74E3}"/>
          </ac:spMkLst>
        </pc:spChg>
        <pc:spChg chg="add mod">
          <ac:chgData name="mike nino manto" userId="34eccad5050bf790" providerId="LiveId" clId="{BCFD8B4D-4D74-4C17-93B6-027109CE9024}" dt="2022-12-27T17:21:42.755" v="1387" actId="14100"/>
          <ac:spMkLst>
            <pc:docMk/>
            <pc:sldMk cId="659154239" sldId="339"/>
            <ac:spMk id="5" creationId="{525491AB-44E2-BA7D-9938-64BC6AC6E064}"/>
          </ac:spMkLst>
        </pc:spChg>
      </pc:sldChg>
      <pc:sldChg chg="addSp modSp new mod">
        <pc:chgData name="mike nino manto" userId="34eccad5050bf790" providerId="LiveId" clId="{BCFD8B4D-4D74-4C17-93B6-027109CE9024}" dt="2022-12-27T17:22:36.235" v="1402" actId="12"/>
        <pc:sldMkLst>
          <pc:docMk/>
          <pc:sldMk cId="3952396742" sldId="340"/>
        </pc:sldMkLst>
        <pc:spChg chg="add mod">
          <ac:chgData name="mike nino manto" userId="34eccad5050bf790" providerId="LiveId" clId="{BCFD8B4D-4D74-4C17-93B6-027109CE9024}" dt="2022-12-27T17:22:09.330" v="1395" actId="1076"/>
          <ac:spMkLst>
            <pc:docMk/>
            <pc:sldMk cId="3952396742" sldId="340"/>
            <ac:spMk id="3" creationId="{85C56E99-716B-14BB-BB2F-D8EDA20F4C95}"/>
          </ac:spMkLst>
        </pc:spChg>
        <pc:spChg chg="add mod">
          <ac:chgData name="mike nino manto" userId="34eccad5050bf790" providerId="LiveId" clId="{BCFD8B4D-4D74-4C17-93B6-027109CE9024}" dt="2022-12-27T17:22:36.235" v="1402" actId="12"/>
          <ac:spMkLst>
            <pc:docMk/>
            <pc:sldMk cId="3952396742" sldId="340"/>
            <ac:spMk id="5" creationId="{0095EC24-83B3-1D08-0B3F-C0D1D832A013}"/>
          </ac:spMkLst>
        </pc:spChg>
      </pc:sldChg>
      <pc:sldChg chg="addSp modSp new mod">
        <pc:chgData name="mike nino manto" userId="34eccad5050bf790" providerId="LiveId" clId="{BCFD8B4D-4D74-4C17-93B6-027109CE9024}" dt="2022-12-27T17:23:38.458" v="1418" actId="1076"/>
        <pc:sldMkLst>
          <pc:docMk/>
          <pc:sldMk cId="460175880" sldId="341"/>
        </pc:sldMkLst>
        <pc:spChg chg="add mod">
          <ac:chgData name="mike nino manto" userId="34eccad5050bf790" providerId="LiveId" clId="{BCFD8B4D-4D74-4C17-93B6-027109CE9024}" dt="2022-12-27T17:22:55.171" v="1411" actId="1076"/>
          <ac:spMkLst>
            <pc:docMk/>
            <pc:sldMk cId="460175880" sldId="341"/>
            <ac:spMk id="3" creationId="{1300FD52-279E-BB38-A03E-C39C347E534C}"/>
          </ac:spMkLst>
        </pc:spChg>
        <pc:spChg chg="add mod">
          <ac:chgData name="mike nino manto" userId="34eccad5050bf790" providerId="LiveId" clId="{BCFD8B4D-4D74-4C17-93B6-027109CE9024}" dt="2022-12-27T17:23:25.491" v="1416" actId="1076"/>
          <ac:spMkLst>
            <pc:docMk/>
            <pc:sldMk cId="460175880" sldId="341"/>
            <ac:spMk id="5" creationId="{3EF209B2-F09F-80DB-E429-CDAC8433616C}"/>
          </ac:spMkLst>
        </pc:spChg>
        <pc:picChg chg="add mod">
          <ac:chgData name="mike nino manto" userId="34eccad5050bf790" providerId="LiveId" clId="{BCFD8B4D-4D74-4C17-93B6-027109CE9024}" dt="2022-12-27T17:23:38.458" v="1418" actId="1076"/>
          <ac:picMkLst>
            <pc:docMk/>
            <pc:sldMk cId="460175880" sldId="341"/>
            <ac:picMk id="24578" creationId="{6DB0BBE4-97D5-FC32-2911-BADB9847BA04}"/>
          </ac:picMkLst>
        </pc:picChg>
      </pc:sldChg>
      <pc:sldChg chg="addSp modSp new mod">
        <pc:chgData name="mike nino manto" userId="34eccad5050bf790" providerId="LiveId" clId="{BCFD8B4D-4D74-4C17-93B6-027109CE9024}" dt="2022-12-27T17:24:26.223" v="1436" actId="1076"/>
        <pc:sldMkLst>
          <pc:docMk/>
          <pc:sldMk cId="3521874190" sldId="342"/>
        </pc:sldMkLst>
        <pc:spChg chg="add mod">
          <ac:chgData name="mike nino manto" userId="34eccad5050bf790" providerId="LiveId" clId="{BCFD8B4D-4D74-4C17-93B6-027109CE9024}" dt="2022-12-27T17:24:26.223" v="1436" actId="1076"/>
          <ac:spMkLst>
            <pc:docMk/>
            <pc:sldMk cId="3521874190" sldId="342"/>
            <ac:spMk id="3" creationId="{0507C698-3E9C-34C9-3050-0A6A8F0E4362}"/>
          </ac:spMkLst>
        </pc:spChg>
        <pc:spChg chg="add mod">
          <ac:chgData name="mike nino manto" userId="34eccad5050bf790" providerId="LiveId" clId="{BCFD8B4D-4D74-4C17-93B6-027109CE9024}" dt="2022-12-27T17:24:21.938" v="1435" actId="14100"/>
          <ac:spMkLst>
            <pc:docMk/>
            <pc:sldMk cId="3521874190" sldId="342"/>
            <ac:spMk id="5" creationId="{EE2906EE-8E4E-D7F8-1B6B-11BAA11A8F57}"/>
          </ac:spMkLst>
        </pc:spChg>
      </pc:sldChg>
      <pc:sldChg chg="addSp modSp new mod">
        <pc:chgData name="mike nino manto" userId="34eccad5050bf790" providerId="LiveId" clId="{BCFD8B4D-4D74-4C17-93B6-027109CE9024}" dt="2022-12-27T17:25:23.337" v="1457" actId="1076"/>
        <pc:sldMkLst>
          <pc:docMk/>
          <pc:sldMk cId="761947882" sldId="343"/>
        </pc:sldMkLst>
        <pc:spChg chg="add mod">
          <ac:chgData name="mike nino manto" userId="34eccad5050bf790" providerId="LiveId" clId="{BCFD8B4D-4D74-4C17-93B6-027109CE9024}" dt="2022-12-27T17:24:45.023" v="1445" actId="1076"/>
          <ac:spMkLst>
            <pc:docMk/>
            <pc:sldMk cId="761947882" sldId="343"/>
            <ac:spMk id="3" creationId="{8CEB765D-26F5-0781-2290-ECA9C1A3ED38}"/>
          </ac:spMkLst>
        </pc:spChg>
        <pc:spChg chg="add mod">
          <ac:chgData name="mike nino manto" userId="34eccad5050bf790" providerId="LiveId" clId="{BCFD8B4D-4D74-4C17-93B6-027109CE9024}" dt="2022-12-27T17:25:23.337" v="1457" actId="1076"/>
          <ac:spMkLst>
            <pc:docMk/>
            <pc:sldMk cId="761947882" sldId="343"/>
            <ac:spMk id="5" creationId="{DB829D60-D493-178F-AC90-4D39158C9190}"/>
          </ac:spMkLst>
        </pc:spChg>
      </pc:sldChg>
      <pc:sldChg chg="addSp modSp new mod">
        <pc:chgData name="mike nino manto" userId="34eccad5050bf790" providerId="LiveId" clId="{BCFD8B4D-4D74-4C17-93B6-027109CE9024}" dt="2022-12-27T17:26:33.689" v="1479" actId="1076"/>
        <pc:sldMkLst>
          <pc:docMk/>
          <pc:sldMk cId="4080641830" sldId="344"/>
        </pc:sldMkLst>
        <pc:spChg chg="add mod">
          <ac:chgData name="mike nino manto" userId="34eccad5050bf790" providerId="LiveId" clId="{BCFD8B4D-4D74-4C17-93B6-027109CE9024}" dt="2022-12-27T17:25:41.533" v="1466" actId="1076"/>
          <ac:spMkLst>
            <pc:docMk/>
            <pc:sldMk cId="4080641830" sldId="344"/>
            <ac:spMk id="3" creationId="{892A3F0B-2FF8-0A40-EA51-C5661AE8C7F9}"/>
          </ac:spMkLst>
        </pc:spChg>
        <pc:spChg chg="add mod">
          <ac:chgData name="mike nino manto" userId="34eccad5050bf790" providerId="LiveId" clId="{BCFD8B4D-4D74-4C17-93B6-027109CE9024}" dt="2022-12-27T17:26:24.872" v="1477" actId="1076"/>
          <ac:spMkLst>
            <pc:docMk/>
            <pc:sldMk cId="4080641830" sldId="344"/>
            <ac:spMk id="5" creationId="{5DFB5F04-98A7-E4E6-2973-7B1C425A72F6}"/>
          </ac:spMkLst>
        </pc:spChg>
        <pc:picChg chg="add mod">
          <ac:chgData name="mike nino manto" userId="34eccad5050bf790" providerId="LiveId" clId="{BCFD8B4D-4D74-4C17-93B6-027109CE9024}" dt="2022-12-27T17:26:33.689" v="1479" actId="1076"/>
          <ac:picMkLst>
            <pc:docMk/>
            <pc:sldMk cId="4080641830" sldId="344"/>
            <ac:picMk id="25602" creationId="{EC5F4D9A-D659-1476-0FA7-B5C04F69F232}"/>
          </ac:picMkLst>
        </pc:picChg>
      </pc:sldChg>
      <pc:sldChg chg="addSp modSp new mod">
        <pc:chgData name="mike nino manto" userId="34eccad5050bf790" providerId="LiveId" clId="{BCFD8B4D-4D74-4C17-93B6-027109CE9024}" dt="2022-12-27T17:27:16.283" v="1495" actId="1076"/>
        <pc:sldMkLst>
          <pc:docMk/>
          <pc:sldMk cId="712326120" sldId="345"/>
        </pc:sldMkLst>
        <pc:spChg chg="add mod">
          <ac:chgData name="mike nino manto" userId="34eccad5050bf790" providerId="LiveId" clId="{BCFD8B4D-4D74-4C17-93B6-027109CE9024}" dt="2022-12-27T17:26:53.647" v="1488" actId="1076"/>
          <ac:spMkLst>
            <pc:docMk/>
            <pc:sldMk cId="712326120" sldId="345"/>
            <ac:spMk id="3" creationId="{B459C22E-9C38-C52C-CD02-B8F0155747D0}"/>
          </ac:spMkLst>
        </pc:spChg>
        <pc:spChg chg="add mod">
          <ac:chgData name="mike nino manto" userId="34eccad5050bf790" providerId="LiveId" clId="{BCFD8B4D-4D74-4C17-93B6-027109CE9024}" dt="2022-12-27T17:27:16.283" v="1495" actId="1076"/>
          <ac:spMkLst>
            <pc:docMk/>
            <pc:sldMk cId="712326120" sldId="345"/>
            <ac:spMk id="5" creationId="{47C2E961-7977-0745-12AE-A68D3EAD88C4}"/>
          </ac:spMkLst>
        </pc:spChg>
      </pc:sldChg>
      <pc:sldChg chg="addSp modSp new mod">
        <pc:chgData name="mike nino manto" userId="34eccad5050bf790" providerId="LiveId" clId="{BCFD8B4D-4D74-4C17-93B6-027109CE9024}" dt="2022-12-27T17:27:38.542" v="1502" actId="14100"/>
        <pc:sldMkLst>
          <pc:docMk/>
          <pc:sldMk cId="2927841589" sldId="346"/>
        </pc:sldMkLst>
        <pc:spChg chg="add mod">
          <ac:chgData name="mike nino manto" userId="34eccad5050bf790" providerId="LiveId" clId="{BCFD8B4D-4D74-4C17-93B6-027109CE9024}" dt="2022-12-27T17:27:38.542" v="1502" actId="14100"/>
          <ac:spMkLst>
            <pc:docMk/>
            <pc:sldMk cId="2927841589" sldId="346"/>
            <ac:spMk id="3" creationId="{74C0A8A0-C17C-5383-5C0E-CC744827A7F0}"/>
          </ac:spMkLst>
        </pc:spChg>
      </pc:sldChg>
      <pc:sldChg chg="addSp modSp new mod">
        <pc:chgData name="mike nino manto" userId="34eccad5050bf790" providerId="LiveId" clId="{BCFD8B4D-4D74-4C17-93B6-027109CE9024}" dt="2022-12-27T17:28:16.187" v="1517" actId="14100"/>
        <pc:sldMkLst>
          <pc:docMk/>
          <pc:sldMk cId="4154409178" sldId="347"/>
        </pc:sldMkLst>
        <pc:spChg chg="add mod">
          <ac:chgData name="mike nino manto" userId="34eccad5050bf790" providerId="LiveId" clId="{BCFD8B4D-4D74-4C17-93B6-027109CE9024}" dt="2022-12-27T17:27:55.885" v="1510" actId="1076"/>
          <ac:spMkLst>
            <pc:docMk/>
            <pc:sldMk cId="4154409178" sldId="347"/>
            <ac:spMk id="3" creationId="{CEFAEDA7-0E30-0DE9-A70F-6A3111BCDB35}"/>
          </ac:spMkLst>
        </pc:spChg>
        <pc:spChg chg="add mod">
          <ac:chgData name="mike nino manto" userId="34eccad5050bf790" providerId="LiveId" clId="{BCFD8B4D-4D74-4C17-93B6-027109CE9024}" dt="2022-12-27T17:28:16.187" v="1517" actId="14100"/>
          <ac:spMkLst>
            <pc:docMk/>
            <pc:sldMk cId="4154409178" sldId="347"/>
            <ac:spMk id="5" creationId="{1356BE4B-AD80-E512-1F97-6C7FD54A085B}"/>
          </ac:spMkLst>
        </pc:spChg>
      </pc:sldChg>
      <pc:sldChg chg="addSp modSp new mod">
        <pc:chgData name="mike nino manto" userId="34eccad5050bf790" providerId="LiveId" clId="{BCFD8B4D-4D74-4C17-93B6-027109CE9024}" dt="2022-12-27T17:29:11.250" v="1539" actId="1076"/>
        <pc:sldMkLst>
          <pc:docMk/>
          <pc:sldMk cId="1145322053" sldId="348"/>
        </pc:sldMkLst>
        <pc:spChg chg="add mod">
          <ac:chgData name="mike nino manto" userId="34eccad5050bf790" providerId="LiveId" clId="{BCFD8B4D-4D74-4C17-93B6-027109CE9024}" dt="2022-12-27T17:28:34.143" v="1526" actId="1076"/>
          <ac:spMkLst>
            <pc:docMk/>
            <pc:sldMk cId="1145322053" sldId="348"/>
            <ac:spMk id="3" creationId="{EF3E912B-2782-B983-0E30-6A7542C7C86C}"/>
          </ac:spMkLst>
        </pc:spChg>
        <pc:spChg chg="add mod">
          <ac:chgData name="mike nino manto" userId="34eccad5050bf790" providerId="LiveId" clId="{BCFD8B4D-4D74-4C17-93B6-027109CE9024}" dt="2022-12-27T17:28:56.017" v="1533" actId="1076"/>
          <ac:spMkLst>
            <pc:docMk/>
            <pc:sldMk cId="1145322053" sldId="348"/>
            <ac:spMk id="5" creationId="{BDE7AF43-EDA6-CDD9-322C-EA788040B945}"/>
          </ac:spMkLst>
        </pc:spChg>
        <pc:picChg chg="add mod">
          <ac:chgData name="mike nino manto" userId="34eccad5050bf790" providerId="LiveId" clId="{BCFD8B4D-4D74-4C17-93B6-027109CE9024}" dt="2022-12-27T17:29:11.250" v="1539" actId="1076"/>
          <ac:picMkLst>
            <pc:docMk/>
            <pc:sldMk cId="1145322053" sldId="348"/>
            <ac:picMk id="26626" creationId="{469E2CCA-D6C5-0FB5-3545-142B326A4C2C}"/>
          </ac:picMkLst>
        </pc:picChg>
      </pc:sldChg>
      <pc:sldChg chg="addSp modSp new mod">
        <pc:chgData name="mike nino manto" userId="34eccad5050bf790" providerId="LiveId" clId="{BCFD8B4D-4D74-4C17-93B6-027109CE9024}" dt="2022-12-27T17:30:15.333" v="1555" actId="14100"/>
        <pc:sldMkLst>
          <pc:docMk/>
          <pc:sldMk cId="3147760785" sldId="349"/>
        </pc:sldMkLst>
        <pc:spChg chg="add mod">
          <ac:chgData name="mike nino manto" userId="34eccad5050bf790" providerId="LiveId" clId="{BCFD8B4D-4D74-4C17-93B6-027109CE9024}" dt="2022-12-27T17:29:59.046" v="1548" actId="1076"/>
          <ac:spMkLst>
            <pc:docMk/>
            <pc:sldMk cId="3147760785" sldId="349"/>
            <ac:spMk id="3" creationId="{7A4F8137-C022-9E0E-9CA4-88085CD5965D}"/>
          </ac:spMkLst>
        </pc:spChg>
        <pc:spChg chg="add mod">
          <ac:chgData name="mike nino manto" userId="34eccad5050bf790" providerId="LiveId" clId="{BCFD8B4D-4D74-4C17-93B6-027109CE9024}" dt="2022-12-27T17:30:15.333" v="1555" actId="14100"/>
          <ac:spMkLst>
            <pc:docMk/>
            <pc:sldMk cId="3147760785" sldId="349"/>
            <ac:spMk id="5" creationId="{FC1D292E-30A4-F493-42CF-9165E83D70A4}"/>
          </ac:spMkLst>
        </pc:spChg>
      </pc:sldChg>
      <pc:sldChg chg="addSp modSp new mod">
        <pc:chgData name="mike nino manto" userId="34eccad5050bf790" providerId="LiveId" clId="{BCFD8B4D-4D74-4C17-93B6-027109CE9024}" dt="2022-12-27T17:30:40.201" v="1564" actId="2710"/>
        <pc:sldMkLst>
          <pc:docMk/>
          <pc:sldMk cId="719556472" sldId="350"/>
        </pc:sldMkLst>
        <pc:spChg chg="add mod">
          <ac:chgData name="mike nino manto" userId="34eccad5050bf790" providerId="LiveId" clId="{BCFD8B4D-4D74-4C17-93B6-027109CE9024}" dt="2022-12-27T17:30:40.201" v="1564" actId="2710"/>
          <ac:spMkLst>
            <pc:docMk/>
            <pc:sldMk cId="719556472" sldId="350"/>
            <ac:spMk id="3" creationId="{BD874F48-0687-17EB-54FF-21756A61AF10}"/>
          </ac:spMkLst>
        </pc:spChg>
      </pc:sldChg>
      <pc:sldChg chg="addSp modSp new mod">
        <pc:chgData name="mike nino manto" userId="34eccad5050bf790" providerId="LiveId" clId="{BCFD8B4D-4D74-4C17-93B6-027109CE9024}" dt="2022-12-27T17:31:20.966" v="1579" actId="14100"/>
        <pc:sldMkLst>
          <pc:docMk/>
          <pc:sldMk cId="2787697087" sldId="351"/>
        </pc:sldMkLst>
        <pc:spChg chg="add mod">
          <ac:chgData name="mike nino manto" userId="34eccad5050bf790" providerId="LiveId" clId="{BCFD8B4D-4D74-4C17-93B6-027109CE9024}" dt="2022-12-27T17:30:57.936" v="1573" actId="1076"/>
          <ac:spMkLst>
            <pc:docMk/>
            <pc:sldMk cId="2787697087" sldId="351"/>
            <ac:spMk id="3" creationId="{20B7CC67-3511-A297-7F91-545E634EAD43}"/>
          </ac:spMkLst>
        </pc:spChg>
        <pc:spChg chg="add mod">
          <ac:chgData name="mike nino manto" userId="34eccad5050bf790" providerId="LiveId" clId="{BCFD8B4D-4D74-4C17-93B6-027109CE9024}" dt="2022-12-27T17:31:20.966" v="1579" actId="14100"/>
          <ac:spMkLst>
            <pc:docMk/>
            <pc:sldMk cId="2787697087" sldId="351"/>
            <ac:spMk id="5" creationId="{E4EC4FF8-47F4-C224-892F-E824578D85EA}"/>
          </ac:spMkLst>
        </pc:spChg>
      </pc:sldChg>
      <pc:sldChg chg="addSp modSp new mod">
        <pc:chgData name="mike nino manto" userId="34eccad5050bf790" providerId="LiveId" clId="{BCFD8B4D-4D74-4C17-93B6-027109CE9024}" dt="2022-12-27T17:32:39.106" v="1602" actId="14100"/>
        <pc:sldMkLst>
          <pc:docMk/>
          <pc:sldMk cId="3183809659" sldId="352"/>
        </pc:sldMkLst>
        <pc:spChg chg="add mod">
          <ac:chgData name="mike nino manto" userId="34eccad5050bf790" providerId="LiveId" clId="{BCFD8B4D-4D74-4C17-93B6-027109CE9024}" dt="2022-12-27T17:32:16.595" v="1596" actId="1076"/>
          <ac:spMkLst>
            <pc:docMk/>
            <pc:sldMk cId="3183809659" sldId="352"/>
            <ac:spMk id="3" creationId="{3072A7C2-16B0-C8FA-5591-88D09C3E2E7F}"/>
          </ac:spMkLst>
        </pc:spChg>
        <pc:spChg chg="add mod">
          <ac:chgData name="mike nino manto" userId="34eccad5050bf790" providerId="LiveId" clId="{BCFD8B4D-4D74-4C17-93B6-027109CE9024}" dt="2022-12-27T17:32:39.106" v="1602" actId="14100"/>
          <ac:spMkLst>
            <pc:docMk/>
            <pc:sldMk cId="3183809659" sldId="352"/>
            <ac:spMk id="5" creationId="{861B857D-CB25-0DF4-B2C3-F2C899973F2D}"/>
          </ac:spMkLst>
        </pc:spChg>
        <pc:picChg chg="add mod">
          <ac:chgData name="mike nino manto" userId="34eccad5050bf790" providerId="LiveId" clId="{BCFD8B4D-4D74-4C17-93B6-027109CE9024}" dt="2022-12-27T17:32:35.968" v="1601" actId="1076"/>
          <ac:picMkLst>
            <pc:docMk/>
            <pc:sldMk cId="3183809659" sldId="352"/>
            <ac:picMk id="27650" creationId="{1577F217-A0C6-CD98-5EB5-1EE849BB3571}"/>
          </ac:picMkLst>
        </pc:picChg>
      </pc:sldChg>
      <pc:sldChg chg="addSp delSp modSp new mod">
        <pc:chgData name="mike nino manto" userId="34eccad5050bf790" providerId="LiveId" clId="{BCFD8B4D-4D74-4C17-93B6-027109CE9024}" dt="2022-12-27T17:34:51.878" v="1642" actId="1076"/>
        <pc:sldMkLst>
          <pc:docMk/>
          <pc:sldMk cId="3862853660" sldId="353"/>
        </pc:sldMkLst>
        <pc:spChg chg="add mod">
          <ac:chgData name="mike nino manto" userId="34eccad5050bf790" providerId="LiveId" clId="{BCFD8B4D-4D74-4C17-93B6-027109CE9024}" dt="2022-12-27T17:34:51.878" v="1642" actId="1076"/>
          <ac:spMkLst>
            <pc:docMk/>
            <pc:sldMk cId="3862853660" sldId="353"/>
            <ac:spMk id="3" creationId="{26B9D96E-889D-DDC1-8045-A7FFB62A1393}"/>
          </ac:spMkLst>
        </pc:spChg>
        <pc:spChg chg="add mod">
          <ac:chgData name="mike nino manto" userId="34eccad5050bf790" providerId="LiveId" clId="{BCFD8B4D-4D74-4C17-93B6-027109CE9024}" dt="2022-12-27T17:34:49.687" v="1641" actId="1076"/>
          <ac:spMkLst>
            <pc:docMk/>
            <pc:sldMk cId="3862853660" sldId="353"/>
            <ac:spMk id="5" creationId="{B2EA70ED-6D7B-42CC-CD30-CCA90710765C}"/>
          </ac:spMkLst>
        </pc:spChg>
        <pc:picChg chg="add del mod">
          <ac:chgData name="mike nino manto" userId="34eccad5050bf790" providerId="LiveId" clId="{BCFD8B4D-4D74-4C17-93B6-027109CE9024}" dt="2022-12-27T17:34:46.567" v="1640" actId="478"/>
          <ac:picMkLst>
            <pc:docMk/>
            <pc:sldMk cId="3862853660" sldId="353"/>
            <ac:picMk id="28674" creationId="{0B1E383D-A648-3A46-A640-DAE463DBF4B8}"/>
          </ac:picMkLst>
        </pc:picChg>
      </pc:sldChg>
      <pc:sldChg chg="addSp modSp new mod">
        <pc:chgData name="mike nino manto" userId="34eccad5050bf790" providerId="LiveId" clId="{BCFD8B4D-4D74-4C17-93B6-027109CE9024}" dt="2022-12-27T17:34:43.418" v="1639" actId="1076"/>
        <pc:sldMkLst>
          <pc:docMk/>
          <pc:sldMk cId="2048287184" sldId="354"/>
        </pc:sldMkLst>
        <pc:spChg chg="add mod">
          <ac:chgData name="mike nino manto" userId="34eccad5050bf790" providerId="LiveId" clId="{BCFD8B4D-4D74-4C17-93B6-027109CE9024}" dt="2022-12-27T17:34:43.418" v="1639" actId="1076"/>
          <ac:spMkLst>
            <pc:docMk/>
            <pc:sldMk cId="2048287184" sldId="354"/>
            <ac:spMk id="3" creationId="{1A555E40-7BEA-1A62-0264-C21E5E125B7B}"/>
          </ac:spMkLst>
        </pc:spChg>
        <pc:picChg chg="add mod">
          <ac:chgData name="mike nino manto" userId="34eccad5050bf790" providerId="LiveId" clId="{BCFD8B4D-4D74-4C17-93B6-027109CE9024}" dt="2022-12-27T17:34:40.345" v="1638" actId="1076"/>
          <ac:picMkLst>
            <pc:docMk/>
            <pc:sldMk cId="2048287184" sldId="354"/>
            <ac:picMk id="4" creationId="{9BD3B83E-687A-5F1F-0E38-35D62E968119}"/>
          </ac:picMkLst>
        </pc:picChg>
      </pc:sldChg>
      <pc:sldChg chg="addSp modSp new mod">
        <pc:chgData name="mike nino manto" userId="34eccad5050bf790" providerId="LiveId" clId="{BCFD8B4D-4D74-4C17-93B6-027109CE9024}" dt="2022-12-27T17:35:48.287" v="1664"/>
        <pc:sldMkLst>
          <pc:docMk/>
          <pc:sldMk cId="2053068352" sldId="355"/>
        </pc:sldMkLst>
        <pc:spChg chg="add mod">
          <ac:chgData name="mike nino manto" userId="34eccad5050bf790" providerId="LiveId" clId="{BCFD8B4D-4D74-4C17-93B6-027109CE9024}" dt="2022-12-27T17:35:07.617" v="1650" actId="1076"/>
          <ac:spMkLst>
            <pc:docMk/>
            <pc:sldMk cId="2053068352" sldId="355"/>
            <ac:spMk id="3" creationId="{DF5AB040-3AB8-A601-DD1D-85F0BA7D0DDD}"/>
          </ac:spMkLst>
        </pc:spChg>
        <pc:spChg chg="add mod">
          <ac:chgData name="mike nino manto" userId="34eccad5050bf790" providerId="LiveId" clId="{BCFD8B4D-4D74-4C17-93B6-027109CE9024}" dt="2022-12-27T17:35:48.287" v="1664"/>
          <ac:spMkLst>
            <pc:docMk/>
            <pc:sldMk cId="2053068352" sldId="355"/>
            <ac:spMk id="5" creationId="{811E18FD-D08D-7BA8-6007-E0FDF69E9088}"/>
          </ac:spMkLst>
        </pc:spChg>
      </pc:sldChg>
      <pc:sldChg chg="addSp modSp new mod">
        <pc:chgData name="mike nino manto" userId="34eccad5050bf790" providerId="LiveId" clId="{BCFD8B4D-4D74-4C17-93B6-027109CE9024}" dt="2022-12-27T17:36:27.198" v="1678" actId="14100"/>
        <pc:sldMkLst>
          <pc:docMk/>
          <pc:sldMk cId="2797447955" sldId="356"/>
        </pc:sldMkLst>
        <pc:spChg chg="add mod">
          <ac:chgData name="mike nino manto" userId="34eccad5050bf790" providerId="LiveId" clId="{BCFD8B4D-4D74-4C17-93B6-027109CE9024}" dt="2022-12-27T17:36:03.674" v="1672" actId="1076"/>
          <ac:spMkLst>
            <pc:docMk/>
            <pc:sldMk cId="2797447955" sldId="356"/>
            <ac:spMk id="3" creationId="{5D4D08B7-ADF1-7157-03B9-AD1BF8F52BE8}"/>
          </ac:spMkLst>
        </pc:spChg>
        <pc:spChg chg="add mod">
          <ac:chgData name="mike nino manto" userId="34eccad5050bf790" providerId="LiveId" clId="{BCFD8B4D-4D74-4C17-93B6-027109CE9024}" dt="2022-12-27T17:36:27.198" v="1678" actId="14100"/>
          <ac:spMkLst>
            <pc:docMk/>
            <pc:sldMk cId="2797447955" sldId="356"/>
            <ac:spMk id="5" creationId="{A712BD87-8551-6A5E-DD05-AB3CB99CAF7B}"/>
          </ac:spMkLst>
        </pc:spChg>
      </pc:sldChg>
      <pc:sldChg chg="addSp modSp new mod">
        <pc:chgData name="mike nino manto" userId="34eccad5050bf790" providerId="LiveId" clId="{BCFD8B4D-4D74-4C17-93B6-027109CE9024}" dt="2022-12-27T17:37:18.754" v="1695" actId="1076"/>
        <pc:sldMkLst>
          <pc:docMk/>
          <pc:sldMk cId="708277111" sldId="357"/>
        </pc:sldMkLst>
        <pc:spChg chg="add mod">
          <ac:chgData name="mike nino manto" userId="34eccad5050bf790" providerId="LiveId" clId="{BCFD8B4D-4D74-4C17-93B6-027109CE9024}" dt="2022-12-27T17:36:43.167" v="1687" actId="1076"/>
          <ac:spMkLst>
            <pc:docMk/>
            <pc:sldMk cId="708277111" sldId="357"/>
            <ac:spMk id="3" creationId="{3A1BFD59-E339-D0F4-157D-1D8E4E8B1A98}"/>
          </ac:spMkLst>
        </pc:spChg>
        <pc:spChg chg="add mod">
          <ac:chgData name="mike nino manto" userId="34eccad5050bf790" providerId="LiveId" clId="{BCFD8B4D-4D74-4C17-93B6-027109CE9024}" dt="2022-12-27T17:37:06.038" v="1691" actId="1076"/>
          <ac:spMkLst>
            <pc:docMk/>
            <pc:sldMk cId="708277111" sldId="357"/>
            <ac:spMk id="5" creationId="{F4A664B1-93E2-2468-5FE0-472EAEB775A8}"/>
          </ac:spMkLst>
        </pc:spChg>
        <pc:picChg chg="add mod">
          <ac:chgData name="mike nino manto" userId="34eccad5050bf790" providerId="LiveId" clId="{BCFD8B4D-4D74-4C17-93B6-027109CE9024}" dt="2022-12-27T17:37:18.754" v="1695" actId="1076"/>
          <ac:picMkLst>
            <pc:docMk/>
            <pc:sldMk cId="708277111" sldId="357"/>
            <ac:picMk id="29698" creationId="{C6ED05F4-AB18-2336-5594-6C22C6BF1D97}"/>
          </ac:picMkLst>
        </pc:picChg>
      </pc:sldChg>
      <pc:sldChg chg="addSp modSp new mod">
        <pc:chgData name="mike nino manto" userId="34eccad5050bf790" providerId="LiveId" clId="{BCFD8B4D-4D74-4C17-93B6-027109CE9024}" dt="2022-12-27T17:37:55.172" v="1712" actId="1076"/>
        <pc:sldMkLst>
          <pc:docMk/>
          <pc:sldMk cId="2607121051" sldId="358"/>
        </pc:sldMkLst>
        <pc:spChg chg="add mod">
          <ac:chgData name="mike nino manto" userId="34eccad5050bf790" providerId="LiveId" clId="{BCFD8B4D-4D74-4C17-93B6-027109CE9024}" dt="2022-12-27T17:37:34.888" v="1703" actId="1076"/>
          <ac:spMkLst>
            <pc:docMk/>
            <pc:sldMk cId="2607121051" sldId="358"/>
            <ac:spMk id="3" creationId="{93B6ABEE-9821-10FC-1FF7-BC0285817215}"/>
          </ac:spMkLst>
        </pc:spChg>
        <pc:spChg chg="add mod">
          <ac:chgData name="mike nino manto" userId="34eccad5050bf790" providerId="LiveId" clId="{BCFD8B4D-4D74-4C17-93B6-027109CE9024}" dt="2022-12-27T17:37:55.172" v="1712" actId="1076"/>
          <ac:spMkLst>
            <pc:docMk/>
            <pc:sldMk cId="2607121051" sldId="358"/>
            <ac:spMk id="5" creationId="{07C4CFB5-A6C2-0C68-81A9-4A2EA77C56BD}"/>
          </ac:spMkLst>
        </pc:spChg>
      </pc:sldChg>
      <pc:sldChg chg="addSp modSp new mod">
        <pc:chgData name="mike nino manto" userId="34eccad5050bf790" providerId="LiveId" clId="{BCFD8B4D-4D74-4C17-93B6-027109CE9024}" dt="2022-12-27T17:38:25.697" v="1724" actId="1076"/>
        <pc:sldMkLst>
          <pc:docMk/>
          <pc:sldMk cId="1422164237" sldId="359"/>
        </pc:sldMkLst>
        <pc:spChg chg="add mod">
          <ac:chgData name="mike nino manto" userId="34eccad5050bf790" providerId="LiveId" clId="{BCFD8B4D-4D74-4C17-93B6-027109CE9024}" dt="2022-12-27T17:38:25.697" v="1724" actId="1076"/>
          <ac:spMkLst>
            <pc:docMk/>
            <pc:sldMk cId="1422164237" sldId="359"/>
            <ac:spMk id="3" creationId="{311F746C-8254-8831-B3CA-2422470CB983}"/>
          </ac:spMkLst>
        </pc:spChg>
      </pc:sldChg>
      <pc:sldChg chg="addSp modSp new mod">
        <pc:chgData name="mike nino manto" userId="34eccad5050bf790" providerId="LiveId" clId="{BCFD8B4D-4D74-4C17-93B6-027109CE9024}" dt="2022-12-27T17:39:00.803" v="1739" actId="14100"/>
        <pc:sldMkLst>
          <pc:docMk/>
          <pc:sldMk cId="3080206121" sldId="360"/>
        </pc:sldMkLst>
        <pc:spChg chg="add mod">
          <ac:chgData name="mike nino manto" userId="34eccad5050bf790" providerId="LiveId" clId="{BCFD8B4D-4D74-4C17-93B6-027109CE9024}" dt="2022-12-27T17:38:43.117" v="1732" actId="1076"/>
          <ac:spMkLst>
            <pc:docMk/>
            <pc:sldMk cId="3080206121" sldId="360"/>
            <ac:spMk id="3" creationId="{19C8386E-4BFA-E3F6-300B-2B61EDA6673B}"/>
          </ac:spMkLst>
        </pc:spChg>
        <pc:spChg chg="add mod">
          <ac:chgData name="mike nino manto" userId="34eccad5050bf790" providerId="LiveId" clId="{BCFD8B4D-4D74-4C17-93B6-027109CE9024}" dt="2022-12-27T17:39:00.803" v="1739" actId="14100"/>
          <ac:spMkLst>
            <pc:docMk/>
            <pc:sldMk cId="3080206121" sldId="360"/>
            <ac:spMk id="5" creationId="{776CC076-224E-2C8B-386A-A25ADEA0BD9D}"/>
          </ac:spMkLst>
        </pc:spChg>
      </pc:sldChg>
      <pc:sldChg chg="addSp modSp new mod">
        <pc:chgData name="mike nino manto" userId="34eccad5050bf790" providerId="LiveId" clId="{BCFD8B4D-4D74-4C17-93B6-027109CE9024}" dt="2022-12-27T17:40:38.391" v="1754" actId="12"/>
        <pc:sldMkLst>
          <pc:docMk/>
          <pc:sldMk cId="3854585159" sldId="361"/>
        </pc:sldMkLst>
        <pc:spChg chg="add mod">
          <ac:chgData name="mike nino manto" userId="34eccad5050bf790" providerId="LiveId" clId="{BCFD8B4D-4D74-4C17-93B6-027109CE9024}" dt="2022-12-27T17:40:16.004" v="1749" actId="1076"/>
          <ac:spMkLst>
            <pc:docMk/>
            <pc:sldMk cId="3854585159" sldId="361"/>
            <ac:spMk id="3" creationId="{A8B4C8F4-ADFB-2397-734D-4548D0267124}"/>
          </ac:spMkLst>
        </pc:spChg>
        <pc:spChg chg="add mod">
          <ac:chgData name="mike nino manto" userId="34eccad5050bf790" providerId="LiveId" clId="{BCFD8B4D-4D74-4C17-93B6-027109CE9024}" dt="2022-12-27T17:40:38.391" v="1754" actId="12"/>
          <ac:spMkLst>
            <pc:docMk/>
            <pc:sldMk cId="3854585159" sldId="361"/>
            <ac:spMk id="5" creationId="{59E2E84D-6AD0-DE86-57E6-116314DC814E}"/>
          </ac:spMkLst>
        </pc:spChg>
      </pc:sldChg>
      <pc:sldChg chg="addSp modSp new mod">
        <pc:chgData name="mike nino manto" userId="34eccad5050bf790" providerId="LiveId" clId="{BCFD8B4D-4D74-4C17-93B6-027109CE9024}" dt="2022-12-27T17:42:25.291" v="1781" actId="1076"/>
        <pc:sldMkLst>
          <pc:docMk/>
          <pc:sldMk cId="3575098696" sldId="362"/>
        </pc:sldMkLst>
        <pc:spChg chg="add mod">
          <ac:chgData name="mike nino manto" userId="34eccad5050bf790" providerId="LiveId" clId="{BCFD8B4D-4D74-4C17-93B6-027109CE9024}" dt="2022-12-27T17:42:25.291" v="1781" actId="1076"/>
          <ac:spMkLst>
            <pc:docMk/>
            <pc:sldMk cId="3575098696" sldId="362"/>
            <ac:spMk id="3" creationId="{EC7483F9-AEF2-2D5D-15F5-A7D9B38FCE07}"/>
          </ac:spMkLst>
        </pc:spChg>
        <pc:spChg chg="add mod">
          <ac:chgData name="mike nino manto" userId="34eccad5050bf790" providerId="LiveId" clId="{BCFD8B4D-4D74-4C17-93B6-027109CE9024}" dt="2022-12-27T17:42:23.379" v="1779" actId="1076"/>
          <ac:spMkLst>
            <pc:docMk/>
            <pc:sldMk cId="3575098696" sldId="362"/>
            <ac:spMk id="5" creationId="{842B30A3-C94D-622F-69CC-ED42FA91AE4B}"/>
          </ac:spMkLst>
        </pc:spChg>
      </pc:sldChg>
      <pc:sldChg chg="addSp modSp new mod">
        <pc:chgData name="mike nino manto" userId="34eccad5050bf790" providerId="LiveId" clId="{BCFD8B4D-4D74-4C17-93B6-027109CE9024}" dt="2022-12-27T17:42:51.024" v="1790" actId="1076"/>
        <pc:sldMkLst>
          <pc:docMk/>
          <pc:sldMk cId="3157407585" sldId="363"/>
        </pc:sldMkLst>
        <pc:spChg chg="add mod">
          <ac:chgData name="mike nino manto" userId="34eccad5050bf790" providerId="LiveId" clId="{BCFD8B4D-4D74-4C17-93B6-027109CE9024}" dt="2022-12-27T17:42:41.594" v="1788" actId="1076"/>
          <ac:spMkLst>
            <pc:docMk/>
            <pc:sldMk cId="3157407585" sldId="363"/>
            <ac:spMk id="3" creationId="{B3F6F63E-2298-F8E9-E05C-A4FD44D25844}"/>
          </ac:spMkLst>
        </pc:spChg>
        <pc:picChg chg="add mod">
          <ac:chgData name="mike nino manto" userId="34eccad5050bf790" providerId="LiveId" clId="{BCFD8B4D-4D74-4C17-93B6-027109CE9024}" dt="2022-12-27T17:42:51.024" v="1790" actId="1076"/>
          <ac:picMkLst>
            <pc:docMk/>
            <pc:sldMk cId="3157407585" sldId="363"/>
            <ac:picMk id="31746" creationId="{1B186F5B-DF64-B92F-F670-34D44794CBAC}"/>
          </ac:picMkLst>
        </pc:picChg>
      </pc:sldChg>
      <pc:sldChg chg="addSp modSp new mod">
        <pc:chgData name="mike nino manto" userId="34eccad5050bf790" providerId="LiveId" clId="{BCFD8B4D-4D74-4C17-93B6-027109CE9024}" dt="2022-12-27T17:43:21.743" v="1800" actId="1076"/>
        <pc:sldMkLst>
          <pc:docMk/>
          <pc:sldMk cId="1711495551" sldId="364"/>
        </pc:sldMkLst>
        <pc:spChg chg="add mod">
          <ac:chgData name="mike nino manto" userId="34eccad5050bf790" providerId="LiveId" clId="{BCFD8B4D-4D74-4C17-93B6-027109CE9024}" dt="2022-12-27T17:43:21.743" v="1800" actId="1076"/>
          <ac:spMkLst>
            <pc:docMk/>
            <pc:sldMk cId="1711495551" sldId="364"/>
            <ac:spMk id="3" creationId="{935DFA7E-A9D6-02C8-5225-6D3AFBEACFB8}"/>
          </ac:spMkLst>
        </pc:spChg>
      </pc:sldChg>
      <pc:sldChg chg="addSp modSp new mod">
        <pc:chgData name="mike nino manto" userId="34eccad5050bf790" providerId="LiveId" clId="{BCFD8B4D-4D74-4C17-93B6-027109CE9024}" dt="2022-12-27T17:44:14.769" v="1822" actId="1076"/>
        <pc:sldMkLst>
          <pc:docMk/>
          <pc:sldMk cId="32436425" sldId="365"/>
        </pc:sldMkLst>
        <pc:spChg chg="add mod">
          <ac:chgData name="mike nino manto" userId="34eccad5050bf790" providerId="LiveId" clId="{BCFD8B4D-4D74-4C17-93B6-027109CE9024}" dt="2022-12-27T17:43:37.976" v="1809" actId="1076"/>
          <ac:spMkLst>
            <pc:docMk/>
            <pc:sldMk cId="32436425" sldId="365"/>
            <ac:spMk id="3" creationId="{184D2170-1B5D-DE13-7E29-775E92509850}"/>
          </ac:spMkLst>
        </pc:spChg>
        <pc:spChg chg="add mod">
          <ac:chgData name="mike nino manto" userId="34eccad5050bf790" providerId="LiveId" clId="{BCFD8B4D-4D74-4C17-93B6-027109CE9024}" dt="2022-12-27T17:43:59.601" v="1817" actId="14100"/>
          <ac:spMkLst>
            <pc:docMk/>
            <pc:sldMk cId="32436425" sldId="365"/>
            <ac:spMk id="5" creationId="{016B24F1-62D6-BE54-955A-C210DC903379}"/>
          </ac:spMkLst>
        </pc:spChg>
        <pc:picChg chg="add mod">
          <ac:chgData name="mike nino manto" userId="34eccad5050bf790" providerId="LiveId" clId="{BCFD8B4D-4D74-4C17-93B6-027109CE9024}" dt="2022-12-27T17:44:14.769" v="1822" actId="1076"/>
          <ac:picMkLst>
            <pc:docMk/>
            <pc:sldMk cId="32436425" sldId="365"/>
            <ac:picMk id="32770" creationId="{2463038D-71F5-65CC-8CBE-914B916D060E}"/>
          </ac:picMkLst>
        </pc:picChg>
      </pc:sldChg>
      <pc:sldChg chg="addSp modSp new mod">
        <pc:chgData name="mike nino manto" userId="34eccad5050bf790" providerId="LiveId" clId="{BCFD8B4D-4D74-4C17-93B6-027109CE9024}" dt="2022-12-27T17:45:18.779" v="1849" actId="1076"/>
        <pc:sldMkLst>
          <pc:docMk/>
          <pc:sldMk cId="4063263550" sldId="366"/>
        </pc:sldMkLst>
        <pc:spChg chg="add mod">
          <ac:chgData name="mike nino manto" userId="34eccad5050bf790" providerId="LiveId" clId="{BCFD8B4D-4D74-4C17-93B6-027109CE9024}" dt="2022-12-27T17:44:28.663" v="1830" actId="1076"/>
          <ac:spMkLst>
            <pc:docMk/>
            <pc:sldMk cId="4063263550" sldId="366"/>
            <ac:spMk id="3" creationId="{0C603157-7942-70D3-DF83-C6415F516781}"/>
          </ac:spMkLst>
        </pc:spChg>
        <pc:spChg chg="add mod">
          <ac:chgData name="mike nino manto" userId="34eccad5050bf790" providerId="LiveId" clId="{BCFD8B4D-4D74-4C17-93B6-027109CE9024}" dt="2022-12-27T17:45:04.433" v="1846" actId="14100"/>
          <ac:spMkLst>
            <pc:docMk/>
            <pc:sldMk cId="4063263550" sldId="366"/>
            <ac:spMk id="5" creationId="{17F38DC6-C717-32CB-C32C-9503EA0C4625}"/>
          </ac:spMkLst>
        </pc:spChg>
        <pc:picChg chg="add mod">
          <ac:chgData name="mike nino manto" userId="34eccad5050bf790" providerId="LiveId" clId="{BCFD8B4D-4D74-4C17-93B6-027109CE9024}" dt="2022-12-27T17:45:18.779" v="1849" actId="1076"/>
          <ac:picMkLst>
            <pc:docMk/>
            <pc:sldMk cId="4063263550" sldId="366"/>
            <ac:picMk id="33794" creationId="{55045CAA-8936-1E33-E4D3-3D28775D6F08}"/>
          </ac:picMkLst>
        </pc:picChg>
      </pc:sldChg>
      <pc:sldChg chg="addSp modSp new mod">
        <pc:chgData name="mike nino manto" userId="34eccad5050bf790" providerId="LiveId" clId="{BCFD8B4D-4D74-4C17-93B6-027109CE9024}" dt="2022-12-27T17:46:03.862" v="1867" actId="1076"/>
        <pc:sldMkLst>
          <pc:docMk/>
          <pc:sldMk cId="4026640127" sldId="367"/>
        </pc:sldMkLst>
        <pc:spChg chg="add mod">
          <ac:chgData name="mike nino manto" userId="34eccad5050bf790" providerId="LiveId" clId="{BCFD8B4D-4D74-4C17-93B6-027109CE9024}" dt="2022-12-27T17:45:38.917" v="1859" actId="1076"/>
          <ac:spMkLst>
            <pc:docMk/>
            <pc:sldMk cId="4026640127" sldId="367"/>
            <ac:spMk id="3" creationId="{00799A06-8454-2AAE-F8A8-B39EF2AF6E0C}"/>
          </ac:spMkLst>
        </pc:spChg>
        <pc:spChg chg="add mod">
          <ac:chgData name="mike nino manto" userId="34eccad5050bf790" providerId="LiveId" clId="{BCFD8B4D-4D74-4C17-93B6-027109CE9024}" dt="2022-12-27T17:46:03.862" v="1867" actId="1076"/>
          <ac:spMkLst>
            <pc:docMk/>
            <pc:sldMk cId="4026640127" sldId="367"/>
            <ac:spMk id="5" creationId="{BAB5AF03-37E2-64D8-C5CA-E46313A5A29F}"/>
          </ac:spMkLst>
        </pc:spChg>
      </pc:sldChg>
      <pc:sldChg chg="addSp delSp modSp new mod">
        <pc:chgData name="mike nino manto" userId="34eccad5050bf790" providerId="LiveId" clId="{BCFD8B4D-4D74-4C17-93B6-027109CE9024}" dt="2022-12-27T17:48:00.007" v="1910" actId="1076"/>
        <pc:sldMkLst>
          <pc:docMk/>
          <pc:sldMk cId="512635906" sldId="368"/>
        </pc:sldMkLst>
        <pc:spChg chg="add del mod">
          <ac:chgData name="mike nino manto" userId="34eccad5050bf790" providerId="LiveId" clId="{BCFD8B4D-4D74-4C17-93B6-027109CE9024}" dt="2022-12-27T17:46:27.506" v="1876" actId="478"/>
          <ac:spMkLst>
            <pc:docMk/>
            <pc:sldMk cId="512635906" sldId="368"/>
            <ac:spMk id="3" creationId="{48B74B67-4036-8EFE-BAD5-450E29AEBBFC}"/>
          </ac:spMkLst>
        </pc:spChg>
        <pc:spChg chg="add mod">
          <ac:chgData name="mike nino manto" userId="34eccad5050bf790" providerId="LiveId" clId="{BCFD8B4D-4D74-4C17-93B6-027109CE9024}" dt="2022-12-27T17:46:41.006" v="1884" actId="1076"/>
          <ac:spMkLst>
            <pc:docMk/>
            <pc:sldMk cId="512635906" sldId="368"/>
            <ac:spMk id="5" creationId="{219D577A-A1E5-3028-813E-49E3FBD367CD}"/>
          </ac:spMkLst>
        </pc:spChg>
        <pc:spChg chg="add del">
          <ac:chgData name="mike nino manto" userId="34eccad5050bf790" providerId="LiveId" clId="{BCFD8B4D-4D74-4C17-93B6-027109CE9024}" dt="2022-12-27T17:46:55.165" v="1886" actId="478"/>
          <ac:spMkLst>
            <pc:docMk/>
            <pc:sldMk cId="512635906" sldId="368"/>
            <ac:spMk id="7" creationId="{CD7B90C0-DFA2-A93E-84A6-3A6CAAD9871F}"/>
          </ac:spMkLst>
        </pc:spChg>
        <pc:spChg chg="add mod">
          <ac:chgData name="mike nino manto" userId="34eccad5050bf790" providerId="LiveId" clId="{BCFD8B4D-4D74-4C17-93B6-027109CE9024}" dt="2022-12-27T17:47:53.537" v="1906" actId="1076"/>
          <ac:spMkLst>
            <pc:docMk/>
            <pc:sldMk cId="512635906" sldId="368"/>
            <ac:spMk id="9" creationId="{FE189FD9-2F44-1D67-1CDB-7C91DF126BA4}"/>
          </ac:spMkLst>
        </pc:spChg>
        <pc:picChg chg="add mod">
          <ac:chgData name="mike nino manto" userId="34eccad5050bf790" providerId="LiveId" clId="{BCFD8B4D-4D74-4C17-93B6-027109CE9024}" dt="2022-12-27T17:48:00.007" v="1910" actId="1076"/>
          <ac:picMkLst>
            <pc:docMk/>
            <pc:sldMk cId="512635906" sldId="368"/>
            <ac:picMk id="34818" creationId="{CD8034AC-7349-28CA-FE6B-3150E1CB36B1}"/>
          </ac:picMkLst>
        </pc:picChg>
      </pc:sldChg>
      <pc:sldChg chg="addSp modSp new mod">
        <pc:chgData name="mike nino manto" userId="34eccad5050bf790" providerId="LiveId" clId="{BCFD8B4D-4D74-4C17-93B6-027109CE9024}" dt="2022-12-27T17:49:56.427" v="1941" actId="1076"/>
        <pc:sldMkLst>
          <pc:docMk/>
          <pc:sldMk cId="147153716" sldId="369"/>
        </pc:sldMkLst>
        <pc:spChg chg="add mod">
          <ac:chgData name="mike nino manto" userId="34eccad5050bf790" providerId="LiveId" clId="{BCFD8B4D-4D74-4C17-93B6-027109CE9024}" dt="2022-12-27T17:48:31.355" v="1919" actId="1076"/>
          <ac:spMkLst>
            <pc:docMk/>
            <pc:sldMk cId="147153716" sldId="369"/>
            <ac:spMk id="3" creationId="{79B0E5BB-CADF-114F-EBE7-4BAEFCCD191D}"/>
          </ac:spMkLst>
        </pc:spChg>
        <pc:spChg chg="add mod">
          <ac:chgData name="mike nino manto" userId="34eccad5050bf790" providerId="LiveId" clId="{BCFD8B4D-4D74-4C17-93B6-027109CE9024}" dt="2022-12-27T17:49:34.696" v="1935" actId="1076"/>
          <ac:spMkLst>
            <pc:docMk/>
            <pc:sldMk cId="147153716" sldId="369"/>
            <ac:spMk id="5" creationId="{FD629594-9042-2755-9BEA-76F05A6CAE9A}"/>
          </ac:spMkLst>
        </pc:spChg>
        <pc:spChg chg="add mod">
          <ac:chgData name="mike nino manto" userId="34eccad5050bf790" providerId="LiveId" clId="{BCFD8B4D-4D74-4C17-93B6-027109CE9024}" dt="2022-12-27T17:49:56.427" v="1941" actId="1076"/>
          <ac:spMkLst>
            <pc:docMk/>
            <pc:sldMk cId="147153716" sldId="369"/>
            <ac:spMk id="7" creationId="{E5E50EDC-EF61-9FCD-C760-6F4B711B8958}"/>
          </ac:spMkLst>
        </pc:spChg>
        <pc:picChg chg="add mod">
          <ac:chgData name="mike nino manto" userId="34eccad5050bf790" providerId="LiveId" clId="{BCFD8B4D-4D74-4C17-93B6-027109CE9024}" dt="2022-12-27T17:49:00.136" v="1928" actId="1076"/>
          <ac:picMkLst>
            <pc:docMk/>
            <pc:sldMk cId="147153716" sldId="369"/>
            <ac:picMk id="35842" creationId="{C56D789B-31C2-C340-C02D-7B87111EE534}"/>
          </ac:picMkLst>
        </pc:picChg>
      </pc:sldChg>
      <pc:sldChg chg="addSp modSp new mod">
        <pc:chgData name="mike nino manto" userId="34eccad5050bf790" providerId="LiveId" clId="{BCFD8B4D-4D74-4C17-93B6-027109CE9024}" dt="2022-12-27T17:50:29.004" v="1949" actId="14100"/>
        <pc:sldMkLst>
          <pc:docMk/>
          <pc:sldMk cId="3215087205" sldId="370"/>
        </pc:sldMkLst>
        <pc:spChg chg="add mod">
          <ac:chgData name="mike nino manto" userId="34eccad5050bf790" providerId="LiveId" clId="{BCFD8B4D-4D74-4C17-93B6-027109CE9024}" dt="2022-12-27T17:50:29.004" v="1949" actId="14100"/>
          <ac:spMkLst>
            <pc:docMk/>
            <pc:sldMk cId="3215087205" sldId="370"/>
            <ac:spMk id="3" creationId="{3FD738A4-7E1D-4938-ED44-437BBD3D379B}"/>
          </ac:spMkLst>
        </pc:spChg>
      </pc:sldChg>
      <pc:sldChg chg="addSp modSp new mod">
        <pc:chgData name="mike nino manto" userId="34eccad5050bf790" providerId="LiveId" clId="{BCFD8B4D-4D74-4C17-93B6-027109CE9024}" dt="2022-12-27T17:51:49.308" v="1970" actId="1076"/>
        <pc:sldMkLst>
          <pc:docMk/>
          <pc:sldMk cId="2651674752" sldId="371"/>
        </pc:sldMkLst>
        <pc:spChg chg="add mod">
          <ac:chgData name="mike nino manto" userId="34eccad5050bf790" providerId="LiveId" clId="{BCFD8B4D-4D74-4C17-93B6-027109CE9024}" dt="2022-12-27T17:51:17.347" v="1961" actId="1076"/>
          <ac:spMkLst>
            <pc:docMk/>
            <pc:sldMk cId="2651674752" sldId="371"/>
            <ac:spMk id="3" creationId="{6C55B1D9-AC77-4CDB-A1DB-136E59E55F22}"/>
          </ac:spMkLst>
        </pc:spChg>
        <pc:spChg chg="add mod">
          <ac:chgData name="mike nino manto" userId="34eccad5050bf790" providerId="LiveId" clId="{BCFD8B4D-4D74-4C17-93B6-027109CE9024}" dt="2022-12-27T17:51:35.464" v="1965" actId="1076"/>
          <ac:spMkLst>
            <pc:docMk/>
            <pc:sldMk cId="2651674752" sldId="371"/>
            <ac:spMk id="5" creationId="{1188C512-C6A6-DF9E-0D85-338038008951}"/>
          </ac:spMkLst>
        </pc:spChg>
        <pc:picChg chg="add mod">
          <ac:chgData name="mike nino manto" userId="34eccad5050bf790" providerId="LiveId" clId="{BCFD8B4D-4D74-4C17-93B6-027109CE9024}" dt="2022-12-27T17:51:49.308" v="1970" actId="1076"/>
          <ac:picMkLst>
            <pc:docMk/>
            <pc:sldMk cId="2651674752" sldId="371"/>
            <ac:picMk id="36866" creationId="{04BA332C-48F4-86CF-A00D-A843EC7B57A0}"/>
          </ac:picMkLst>
        </pc:picChg>
      </pc:sldChg>
      <pc:sldChg chg="addSp modSp new mod">
        <pc:chgData name="mike nino manto" userId="34eccad5050bf790" providerId="LiveId" clId="{BCFD8B4D-4D74-4C17-93B6-027109CE9024}" dt="2022-12-27T17:52:36.387" v="1989" actId="1076"/>
        <pc:sldMkLst>
          <pc:docMk/>
          <pc:sldMk cId="854864979" sldId="372"/>
        </pc:sldMkLst>
        <pc:spChg chg="add mod">
          <ac:chgData name="mike nino manto" userId="34eccad5050bf790" providerId="LiveId" clId="{BCFD8B4D-4D74-4C17-93B6-027109CE9024}" dt="2022-12-27T17:52:17.315" v="1982" actId="1076"/>
          <ac:spMkLst>
            <pc:docMk/>
            <pc:sldMk cId="854864979" sldId="372"/>
            <ac:spMk id="3" creationId="{4BE64A6D-CAF0-4733-A7CC-7E1C4FA44C2E}"/>
          </ac:spMkLst>
        </pc:spChg>
        <pc:spChg chg="add mod">
          <ac:chgData name="mike nino manto" userId="34eccad5050bf790" providerId="LiveId" clId="{BCFD8B4D-4D74-4C17-93B6-027109CE9024}" dt="2022-12-27T17:52:36.387" v="1989" actId="1076"/>
          <ac:spMkLst>
            <pc:docMk/>
            <pc:sldMk cId="854864979" sldId="372"/>
            <ac:spMk id="5" creationId="{DFCEA936-B01A-45FA-AD6C-DEAE02A8C0B5}"/>
          </ac:spMkLst>
        </pc:spChg>
      </pc:sldChg>
      <pc:sldChg chg="addSp delSp modSp new mod">
        <pc:chgData name="mike nino manto" userId="34eccad5050bf790" providerId="LiveId" clId="{BCFD8B4D-4D74-4C17-93B6-027109CE9024}" dt="2022-12-27T17:53:26.969" v="2011" actId="1076"/>
        <pc:sldMkLst>
          <pc:docMk/>
          <pc:sldMk cId="3548676215" sldId="373"/>
        </pc:sldMkLst>
        <pc:spChg chg="add mod">
          <ac:chgData name="mike nino manto" userId="34eccad5050bf790" providerId="LiveId" clId="{BCFD8B4D-4D74-4C17-93B6-027109CE9024}" dt="2022-12-27T17:52:56.811" v="1998" actId="1076"/>
          <ac:spMkLst>
            <pc:docMk/>
            <pc:sldMk cId="3548676215" sldId="373"/>
            <ac:spMk id="3" creationId="{98B49B94-2408-7DDE-ABEF-3C9999604361}"/>
          </ac:spMkLst>
        </pc:spChg>
        <pc:spChg chg="add del mod">
          <ac:chgData name="mike nino manto" userId="34eccad5050bf790" providerId="LiveId" clId="{BCFD8B4D-4D74-4C17-93B6-027109CE9024}" dt="2022-12-27T17:53:14.765" v="2006"/>
          <ac:spMkLst>
            <pc:docMk/>
            <pc:sldMk cId="3548676215" sldId="373"/>
            <ac:spMk id="5" creationId="{0BDD64FA-DD8D-ED38-B37A-6B8D21BE3852}"/>
          </ac:spMkLst>
        </pc:spChg>
        <pc:spChg chg="add mod">
          <ac:chgData name="mike nino manto" userId="34eccad5050bf790" providerId="LiveId" clId="{BCFD8B4D-4D74-4C17-93B6-027109CE9024}" dt="2022-12-27T17:53:13.845" v="2004" actId="1076"/>
          <ac:spMkLst>
            <pc:docMk/>
            <pc:sldMk cId="3548676215" sldId="373"/>
            <ac:spMk id="7" creationId="{410E07E2-8656-F1A7-6807-B04BD6E3AA20}"/>
          </ac:spMkLst>
        </pc:spChg>
        <pc:picChg chg="add mod">
          <ac:chgData name="mike nino manto" userId="34eccad5050bf790" providerId="LiveId" clId="{BCFD8B4D-4D74-4C17-93B6-027109CE9024}" dt="2022-12-27T17:53:26.969" v="2011" actId="1076"/>
          <ac:picMkLst>
            <pc:docMk/>
            <pc:sldMk cId="3548676215" sldId="373"/>
            <ac:picMk id="37890" creationId="{6336B473-2642-0AEA-FA3F-BE1A741C628B}"/>
          </ac:picMkLst>
        </pc:picChg>
      </pc:sldChg>
      <pc:sldChg chg="addSp modSp new mod">
        <pc:chgData name="mike nino manto" userId="34eccad5050bf790" providerId="LiveId" clId="{BCFD8B4D-4D74-4C17-93B6-027109CE9024}" dt="2022-12-27T17:54:50.483" v="2032" actId="12"/>
        <pc:sldMkLst>
          <pc:docMk/>
          <pc:sldMk cId="2164750838" sldId="374"/>
        </pc:sldMkLst>
        <pc:spChg chg="add mod">
          <ac:chgData name="mike nino manto" userId="34eccad5050bf790" providerId="LiveId" clId="{BCFD8B4D-4D74-4C17-93B6-027109CE9024}" dt="2022-12-27T17:53:47.080" v="2020" actId="1076"/>
          <ac:spMkLst>
            <pc:docMk/>
            <pc:sldMk cId="2164750838" sldId="374"/>
            <ac:spMk id="3" creationId="{8FC9885D-4206-D440-D9C5-8BCD7FBD6471}"/>
          </ac:spMkLst>
        </pc:spChg>
        <pc:spChg chg="add mod">
          <ac:chgData name="mike nino manto" userId="34eccad5050bf790" providerId="LiveId" clId="{BCFD8B4D-4D74-4C17-93B6-027109CE9024}" dt="2022-12-27T17:54:50.483" v="2032" actId="12"/>
          <ac:spMkLst>
            <pc:docMk/>
            <pc:sldMk cId="2164750838" sldId="374"/>
            <ac:spMk id="5" creationId="{950C38D6-4D71-F9CC-27B1-73F1C1AAC96D}"/>
          </ac:spMkLst>
        </pc:spChg>
      </pc:sldChg>
      <pc:sldChg chg="addSp modSp new mod">
        <pc:chgData name="mike nino manto" userId="34eccad5050bf790" providerId="LiveId" clId="{BCFD8B4D-4D74-4C17-93B6-027109CE9024}" dt="2022-12-27T17:56:11.319" v="2061" actId="12"/>
        <pc:sldMkLst>
          <pc:docMk/>
          <pc:sldMk cId="1091286513" sldId="375"/>
        </pc:sldMkLst>
        <pc:spChg chg="add mod">
          <ac:chgData name="mike nino manto" userId="34eccad5050bf790" providerId="LiveId" clId="{BCFD8B4D-4D74-4C17-93B6-027109CE9024}" dt="2022-12-27T17:55:11.002" v="2041" actId="1076"/>
          <ac:spMkLst>
            <pc:docMk/>
            <pc:sldMk cId="1091286513" sldId="375"/>
            <ac:spMk id="3" creationId="{BAD4CA8E-F604-0610-14DA-8FC96FD46FD4}"/>
          </ac:spMkLst>
        </pc:spChg>
        <pc:spChg chg="add mod">
          <ac:chgData name="mike nino manto" userId="34eccad5050bf790" providerId="LiveId" clId="{BCFD8B4D-4D74-4C17-93B6-027109CE9024}" dt="2022-12-27T17:56:11.319" v="2061" actId="12"/>
          <ac:spMkLst>
            <pc:docMk/>
            <pc:sldMk cId="1091286513" sldId="375"/>
            <ac:spMk id="5" creationId="{15ABA832-8CE8-4729-2EF3-8A311ADC3EAC}"/>
          </ac:spMkLst>
        </pc:spChg>
      </pc:sldChg>
      <pc:sldChg chg="addSp modSp new mod">
        <pc:chgData name="mike nino manto" userId="34eccad5050bf790" providerId="LiveId" clId="{BCFD8B4D-4D74-4C17-93B6-027109CE9024}" dt="2022-12-27T17:56:05.347" v="2060" actId="1076"/>
        <pc:sldMkLst>
          <pc:docMk/>
          <pc:sldMk cId="1527287325" sldId="376"/>
        </pc:sldMkLst>
        <pc:spChg chg="add mod">
          <ac:chgData name="mike nino manto" userId="34eccad5050bf790" providerId="LiveId" clId="{BCFD8B4D-4D74-4C17-93B6-027109CE9024}" dt="2022-12-27T17:56:05.347" v="2060" actId="1076"/>
          <ac:spMkLst>
            <pc:docMk/>
            <pc:sldMk cId="1527287325" sldId="376"/>
            <ac:spMk id="3" creationId="{FA22E83E-B5C3-0CFA-2591-A8847FD83DFB}"/>
          </ac:spMkLst>
        </pc:spChg>
      </pc:sldChg>
      <pc:sldChg chg="addSp modSp new mod">
        <pc:chgData name="mike nino manto" userId="34eccad5050bf790" providerId="LiveId" clId="{BCFD8B4D-4D74-4C17-93B6-027109CE9024}" dt="2022-12-27T17:56:44.292" v="2069" actId="14100"/>
        <pc:sldMkLst>
          <pc:docMk/>
          <pc:sldMk cId="967332258" sldId="377"/>
        </pc:sldMkLst>
        <pc:spChg chg="add mod">
          <ac:chgData name="mike nino manto" userId="34eccad5050bf790" providerId="LiveId" clId="{BCFD8B4D-4D74-4C17-93B6-027109CE9024}" dt="2022-12-27T17:56:44.292" v="2069" actId="14100"/>
          <ac:spMkLst>
            <pc:docMk/>
            <pc:sldMk cId="967332258" sldId="377"/>
            <ac:spMk id="3" creationId="{F11A63F4-D707-FF77-1C6D-7F8D8A275F86}"/>
          </ac:spMkLst>
        </pc:spChg>
      </pc:sldChg>
      <pc:sldChg chg="addSp modSp new mod">
        <pc:chgData name="mike nino manto" userId="34eccad5050bf790" providerId="LiveId" clId="{BCFD8B4D-4D74-4C17-93B6-027109CE9024}" dt="2022-12-27T17:57:59.195" v="2099" actId="1076"/>
        <pc:sldMkLst>
          <pc:docMk/>
          <pc:sldMk cId="1216476323" sldId="378"/>
        </pc:sldMkLst>
        <pc:spChg chg="add mod">
          <ac:chgData name="mike nino manto" userId="34eccad5050bf790" providerId="LiveId" clId="{BCFD8B4D-4D74-4C17-93B6-027109CE9024}" dt="2022-12-27T17:57:06.754" v="2078" actId="113"/>
          <ac:spMkLst>
            <pc:docMk/>
            <pc:sldMk cId="1216476323" sldId="378"/>
            <ac:spMk id="3" creationId="{08301C94-626A-CC7A-DB58-ABA26CF4697B}"/>
          </ac:spMkLst>
        </pc:spChg>
        <pc:spChg chg="add mod">
          <ac:chgData name="mike nino manto" userId="34eccad5050bf790" providerId="LiveId" clId="{BCFD8B4D-4D74-4C17-93B6-027109CE9024}" dt="2022-12-27T17:57:41.513" v="2093" actId="14100"/>
          <ac:spMkLst>
            <pc:docMk/>
            <pc:sldMk cId="1216476323" sldId="378"/>
            <ac:spMk id="5" creationId="{1D504E6E-4854-CEFB-F323-C983F5890C1D}"/>
          </ac:spMkLst>
        </pc:spChg>
        <pc:picChg chg="add mod">
          <ac:chgData name="mike nino manto" userId="34eccad5050bf790" providerId="LiveId" clId="{BCFD8B4D-4D74-4C17-93B6-027109CE9024}" dt="2022-12-27T17:57:59.195" v="2099" actId="1076"/>
          <ac:picMkLst>
            <pc:docMk/>
            <pc:sldMk cId="1216476323" sldId="378"/>
            <ac:picMk id="38914" creationId="{58C8B013-B922-284D-5416-599F5B07451E}"/>
          </ac:picMkLst>
        </pc:picChg>
      </pc:sldChg>
      <pc:sldChg chg="addSp modSp new mod">
        <pc:chgData name="mike nino manto" userId="34eccad5050bf790" providerId="LiveId" clId="{BCFD8B4D-4D74-4C17-93B6-027109CE9024}" dt="2022-12-27T17:58:39.572" v="2116" actId="1076"/>
        <pc:sldMkLst>
          <pc:docMk/>
          <pc:sldMk cId="45317980" sldId="379"/>
        </pc:sldMkLst>
        <pc:spChg chg="add mod">
          <ac:chgData name="mike nino manto" userId="34eccad5050bf790" providerId="LiveId" clId="{BCFD8B4D-4D74-4C17-93B6-027109CE9024}" dt="2022-12-27T17:58:18.115" v="2108" actId="1076"/>
          <ac:spMkLst>
            <pc:docMk/>
            <pc:sldMk cId="45317980" sldId="379"/>
            <ac:spMk id="3" creationId="{3390BBEC-7ADF-7159-C968-586CDC962FF8}"/>
          </ac:spMkLst>
        </pc:spChg>
        <pc:spChg chg="add mod">
          <ac:chgData name="mike nino manto" userId="34eccad5050bf790" providerId="LiveId" clId="{BCFD8B4D-4D74-4C17-93B6-027109CE9024}" dt="2022-12-27T17:58:39.572" v="2116" actId="1076"/>
          <ac:spMkLst>
            <pc:docMk/>
            <pc:sldMk cId="45317980" sldId="379"/>
            <ac:spMk id="5" creationId="{77E870E6-9D68-8E97-FC6D-7BE1F9DCF327}"/>
          </ac:spMkLst>
        </pc:spChg>
      </pc:sldChg>
      <pc:sldChg chg="addSp modSp new mod ord">
        <pc:chgData name="mike nino manto" userId="34eccad5050bf790" providerId="LiveId" clId="{BCFD8B4D-4D74-4C17-93B6-027109CE9024}" dt="2022-12-27T18:27:12.353" v="2321"/>
        <pc:sldMkLst>
          <pc:docMk/>
          <pc:sldMk cId="3967806481" sldId="380"/>
        </pc:sldMkLst>
        <pc:spChg chg="add mod">
          <ac:chgData name="mike nino manto" userId="34eccad5050bf790" providerId="LiveId" clId="{BCFD8B4D-4D74-4C17-93B6-027109CE9024}" dt="2022-12-27T17:58:59.382" v="2125" actId="1076"/>
          <ac:spMkLst>
            <pc:docMk/>
            <pc:sldMk cId="3967806481" sldId="380"/>
            <ac:spMk id="3" creationId="{EBFEF3DF-FCE1-D6A9-CAF4-F0AF4BBA6A7B}"/>
          </ac:spMkLst>
        </pc:spChg>
        <pc:spChg chg="add mod">
          <ac:chgData name="mike nino manto" userId="34eccad5050bf790" providerId="LiveId" clId="{BCFD8B4D-4D74-4C17-93B6-027109CE9024}" dt="2022-12-27T17:59:22.076" v="2129" actId="1076"/>
          <ac:spMkLst>
            <pc:docMk/>
            <pc:sldMk cId="3967806481" sldId="380"/>
            <ac:spMk id="5" creationId="{5C5A4AB6-893B-ED36-C72D-F85ADE1B10AE}"/>
          </ac:spMkLst>
        </pc:spChg>
        <pc:picChg chg="add mod">
          <ac:chgData name="mike nino manto" userId="34eccad5050bf790" providerId="LiveId" clId="{BCFD8B4D-4D74-4C17-93B6-027109CE9024}" dt="2022-12-27T17:59:36.201" v="2134" actId="1076"/>
          <ac:picMkLst>
            <pc:docMk/>
            <pc:sldMk cId="3967806481" sldId="380"/>
            <ac:picMk id="39938" creationId="{E6DA510D-762D-946F-5A02-15F0B1FF0347}"/>
          </ac:picMkLst>
        </pc:picChg>
      </pc:sldChg>
      <pc:sldChg chg="addSp modSp new mod">
        <pc:chgData name="mike nino manto" userId="34eccad5050bf790" providerId="LiveId" clId="{BCFD8B4D-4D74-4C17-93B6-027109CE9024}" dt="2022-12-27T18:00:25.264" v="2153" actId="1076"/>
        <pc:sldMkLst>
          <pc:docMk/>
          <pc:sldMk cId="1811636660" sldId="381"/>
        </pc:sldMkLst>
        <pc:spChg chg="add mod">
          <ac:chgData name="mike nino manto" userId="34eccad5050bf790" providerId="LiveId" clId="{BCFD8B4D-4D74-4C17-93B6-027109CE9024}" dt="2022-12-27T18:00:23.642" v="2152" actId="1076"/>
          <ac:spMkLst>
            <pc:docMk/>
            <pc:sldMk cId="1811636660" sldId="381"/>
            <ac:spMk id="3" creationId="{3E1C2174-40B2-D2C1-0ED4-05B5A2124963}"/>
          </ac:spMkLst>
        </pc:spChg>
        <pc:spChg chg="add mod">
          <ac:chgData name="mike nino manto" userId="34eccad5050bf790" providerId="LiveId" clId="{BCFD8B4D-4D74-4C17-93B6-027109CE9024}" dt="2022-12-27T18:00:25.264" v="2153" actId="1076"/>
          <ac:spMkLst>
            <pc:docMk/>
            <pc:sldMk cId="1811636660" sldId="381"/>
            <ac:spMk id="5" creationId="{749E7DC0-22F4-A3B7-E806-419A01AB6F0B}"/>
          </ac:spMkLst>
        </pc:spChg>
      </pc:sldChg>
      <pc:sldChg chg="addSp modSp new mod">
        <pc:chgData name="mike nino manto" userId="34eccad5050bf790" providerId="LiveId" clId="{BCFD8B4D-4D74-4C17-93B6-027109CE9024}" dt="2022-12-27T18:01:13.685" v="2173" actId="14100"/>
        <pc:sldMkLst>
          <pc:docMk/>
          <pc:sldMk cId="2386095495" sldId="382"/>
        </pc:sldMkLst>
        <pc:spChg chg="add mod">
          <ac:chgData name="mike nino manto" userId="34eccad5050bf790" providerId="LiveId" clId="{BCFD8B4D-4D74-4C17-93B6-027109CE9024}" dt="2022-12-27T18:00:43.711" v="2162" actId="1076"/>
          <ac:spMkLst>
            <pc:docMk/>
            <pc:sldMk cId="2386095495" sldId="382"/>
            <ac:spMk id="3" creationId="{5334A500-6A07-1BF8-AE1E-E8AE5FF67B85}"/>
          </ac:spMkLst>
        </pc:spChg>
        <pc:spChg chg="add mod">
          <ac:chgData name="mike nino manto" userId="34eccad5050bf790" providerId="LiveId" clId="{BCFD8B4D-4D74-4C17-93B6-027109CE9024}" dt="2022-12-27T18:00:59.335" v="2167" actId="1076"/>
          <ac:spMkLst>
            <pc:docMk/>
            <pc:sldMk cId="2386095495" sldId="382"/>
            <ac:spMk id="5" creationId="{FB36426E-ADFA-D59E-95A6-3D91BD86718F}"/>
          </ac:spMkLst>
        </pc:spChg>
        <pc:picChg chg="add mod">
          <ac:chgData name="mike nino manto" userId="34eccad5050bf790" providerId="LiveId" clId="{BCFD8B4D-4D74-4C17-93B6-027109CE9024}" dt="2022-12-27T18:01:13.685" v="2173" actId="14100"/>
          <ac:picMkLst>
            <pc:docMk/>
            <pc:sldMk cId="2386095495" sldId="382"/>
            <ac:picMk id="40962" creationId="{FC257D6D-43AF-7B67-32D7-B7B38CBF8571}"/>
          </ac:picMkLst>
        </pc:picChg>
      </pc:sldChg>
      <pc:sldChg chg="addSp modSp new mod">
        <pc:chgData name="mike nino manto" userId="34eccad5050bf790" providerId="LiveId" clId="{BCFD8B4D-4D74-4C17-93B6-027109CE9024}" dt="2022-12-27T18:01:53.246" v="2188" actId="14100"/>
        <pc:sldMkLst>
          <pc:docMk/>
          <pc:sldMk cId="4151082230" sldId="383"/>
        </pc:sldMkLst>
        <pc:spChg chg="add mod">
          <ac:chgData name="mike nino manto" userId="34eccad5050bf790" providerId="LiveId" clId="{BCFD8B4D-4D74-4C17-93B6-027109CE9024}" dt="2022-12-27T18:01:35.551" v="2182" actId="1076"/>
          <ac:spMkLst>
            <pc:docMk/>
            <pc:sldMk cId="4151082230" sldId="383"/>
            <ac:spMk id="3" creationId="{7E6585AC-30AF-A7CB-6A1F-5A3C5EE24ADA}"/>
          </ac:spMkLst>
        </pc:spChg>
        <pc:spChg chg="add mod">
          <ac:chgData name="mike nino manto" userId="34eccad5050bf790" providerId="LiveId" clId="{BCFD8B4D-4D74-4C17-93B6-027109CE9024}" dt="2022-12-27T18:01:53.246" v="2188" actId="14100"/>
          <ac:spMkLst>
            <pc:docMk/>
            <pc:sldMk cId="4151082230" sldId="383"/>
            <ac:spMk id="5" creationId="{6BBB33D3-A8FC-00BA-E7B9-6CEE784744A7}"/>
          </ac:spMkLst>
        </pc:spChg>
      </pc:sldChg>
      <pc:sldChg chg="addSp modSp new mod">
        <pc:chgData name="mike nino manto" userId="34eccad5050bf790" providerId="LiveId" clId="{BCFD8B4D-4D74-4C17-93B6-027109CE9024}" dt="2022-12-27T18:12:42.953" v="2277" actId="1076"/>
        <pc:sldMkLst>
          <pc:docMk/>
          <pc:sldMk cId="2077751520" sldId="384"/>
        </pc:sldMkLst>
        <pc:spChg chg="add mod">
          <ac:chgData name="mike nino manto" userId="34eccad5050bf790" providerId="LiveId" clId="{BCFD8B4D-4D74-4C17-93B6-027109CE9024}" dt="2022-12-27T18:12:42.953" v="2277" actId="1076"/>
          <ac:spMkLst>
            <pc:docMk/>
            <pc:sldMk cId="2077751520" sldId="384"/>
            <ac:spMk id="2" creationId="{6165DB52-B23C-94FD-0101-C7034E5B136A}"/>
          </ac:spMkLst>
        </pc:spChg>
      </pc:sldChg>
      <pc:sldChg chg="addSp modSp new del mod">
        <pc:chgData name="mike nino manto" userId="34eccad5050bf790" providerId="LiveId" clId="{BCFD8B4D-4D74-4C17-93B6-027109CE9024}" dt="2022-12-27T18:06:26.457" v="2251" actId="47"/>
        <pc:sldMkLst>
          <pc:docMk/>
          <pc:sldMk cId="3792023327" sldId="384"/>
        </pc:sldMkLst>
        <pc:spChg chg="add mod">
          <ac:chgData name="mike nino manto" userId="34eccad5050bf790" providerId="LiveId" clId="{BCFD8B4D-4D74-4C17-93B6-027109CE9024}" dt="2022-12-27T18:02:32.753" v="2197" actId="1076"/>
          <ac:spMkLst>
            <pc:docMk/>
            <pc:sldMk cId="3792023327" sldId="384"/>
            <ac:spMk id="3" creationId="{8A886169-C75A-58BB-D7E7-9EA73BF4EFF8}"/>
          </ac:spMkLst>
        </pc:spChg>
        <pc:spChg chg="add mod">
          <ac:chgData name="mike nino manto" userId="34eccad5050bf790" providerId="LiveId" clId="{BCFD8B4D-4D74-4C17-93B6-027109CE9024}" dt="2022-12-27T18:02:58.593" v="2202" actId="14100"/>
          <ac:spMkLst>
            <pc:docMk/>
            <pc:sldMk cId="3792023327" sldId="384"/>
            <ac:spMk id="5" creationId="{C3EFEFBC-2E96-90F1-AC76-F112889BA72B}"/>
          </ac:spMkLst>
        </pc:spChg>
      </pc:sldChg>
      <pc:sldChg chg="addSp modSp new add del mod">
        <pc:chgData name="mike nino manto" userId="34eccad5050bf790" providerId="LiveId" clId="{BCFD8B4D-4D74-4C17-93B6-027109CE9024}" dt="2022-12-27T18:07:12.657" v="2256" actId="47"/>
        <pc:sldMkLst>
          <pc:docMk/>
          <pc:sldMk cId="913572391" sldId="385"/>
        </pc:sldMkLst>
        <pc:spChg chg="add mod">
          <ac:chgData name="mike nino manto" userId="34eccad5050bf790" providerId="LiveId" clId="{BCFD8B4D-4D74-4C17-93B6-027109CE9024}" dt="2022-12-27T18:03:25.439" v="2213" actId="14100"/>
          <ac:spMkLst>
            <pc:docMk/>
            <pc:sldMk cId="913572391" sldId="385"/>
            <ac:spMk id="3" creationId="{9CCDBDE6-D042-956C-2DD8-8851623354FB}"/>
          </ac:spMkLst>
        </pc:spChg>
        <pc:picChg chg="add mod">
          <ac:chgData name="mike nino manto" userId="34eccad5050bf790" providerId="LiveId" clId="{BCFD8B4D-4D74-4C17-93B6-027109CE9024}" dt="2022-12-27T18:03:25.439" v="2213" actId="14100"/>
          <ac:picMkLst>
            <pc:docMk/>
            <pc:sldMk cId="913572391" sldId="385"/>
            <ac:picMk id="41986" creationId="{D589DB76-2D47-D149-21A8-E3CA22E0FC91}"/>
          </ac:picMkLst>
        </pc:picChg>
      </pc:sldChg>
      <pc:sldChg chg="addSp modSp new mod">
        <pc:chgData name="mike nino manto" userId="34eccad5050bf790" providerId="LiveId" clId="{BCFD8B4D-4D74-4C17-93B6-027109CE9024}" dt="2022-12-27T18:14:38.450" v="2293" actId="1076"/>
        <pc:sldMkLst>
          <pc:docMk/>
          <pc:sldMk cId="3937984948" sldId="385"/>
        </pc:sldMkLst>
        <pc:spChg chg="add mod">
          <ac:chgData name="mike nino manto" userId="34eccad5050bf790" providerId="LiveId" clId="{BCFD8B4D-4D74-4C17-93B6-027109CE9024}" dt="2022-12-27T18:14:38.450" v="2293" actId="1076"/>
          <ac:spMkLst>
            <pc:docMk/>
            <pc:sldMk cId="3937984948" sldId="385"/>
            <ac:spMk id="2" creationId="{234E918A-2842-0CF8-117A-5A591E4EB548}"/>
          </ac:spMkLst>
        </pc:spChg>
      </pc:sldChg>
      <pc:sldChg chg="new del">
        <pc:chgData name="mike nino manto" userId="34eccad5050bf790" providerId="LiveId" clId="{BCFD8B4D-4D74-4C17-93B6-027109CE9024}" dt="2022-12-27T18:14:18.142" v="2280" actId="47"/>
        <pc:sldMkLst>
          <pc:docMk/>
          <pc:sldMk cId="2149589660" sldId="386"/>
        </pc:sldMkLst>
      </pc:sldChg>
      <pc:sldChg chg="addSp modSp new add del mod">
        <pc:chgData name="mike nino manto" userId="34eccad5050bf790" providerId="LiveId" clId="{BCFD8B4D-4D74-4C17-93B6-027109CE9024}" dt="2022-12-27T18:07:42.184" v="2257" actId="47"/>
        <pc:sldMkLst>
          <pc:docMk/>
          <pc:sldMk cId="2785463084" sldId="386"/>
        </pc:sldMkLst>
        <pc:spChg chg="add mod">
          <ac:chgData name="mike nino manto" userId="34eccad5050bf790" providerId="LiveId" clId="{BCFD8B4D-4D74-4C17-93B6-027109CE9024}" dt="2022-12-27T18:03:45.729" v="2222" actId="1076"/>
          <ac:spMkLst>
            <pc:docMk/>
            <pc:sldMk cId="2785463084" sldId="386"/>
            <ac:spMk id="3" creationId="{2AFDFFAA-A342-A390-1F9D-637BA87F0196}"/>
          </ac:spMkLst>
        </pc:spChg>
        <pc:spChg chg="add mod">
          <ac:chgData name="mike nino manto" userId="34eccad5050bf790" providerId="LiveId" clId="{BCFD8B4D-4D74-4C17-93B6-027109CE9024}" dt="2022-12-27T18:04:04.355" v="2228" actId="403"/>
          <ac:spMkLst>
            <pc:docMk/>
            <pc:sldMk cId="2785463084" sldId="386"/>
            <ac:spMk id="5" creationId="{A7A4D981-0E8B-BF64-CEC0-74D308AA44EF}"/>
          </ac:spMkLst>
        </pc:spChg>
      </pc:sldChg>
      <pc:sldChg chg="addSp delSp modSp new mod">
        <pc:chgData name="mike nino manto" userId="34eccad5050bf790" providerId="LiveId" clId="{BCFD8B4D-4D74-4C17-93B6-027109CE9024}" dt="2022-12-27T18:34:38.554" v="2369" actId="1076"/>
        <pc:sldMkLst>
          <pc:docMk/>
          <pc:sldMk cId="3076128900" sldId="386"/>
        </pc:sldMkLst>
        <pc:spChg chg="add del mod">
          <ac:chgData name="mike nino manto" userId="34eccad5050bf790" providerId="LiveId" clId="{BCFD8B4D-4D74-4C17-93B6-027109CE9024}" dt="2022-12-27T18:33:37.668" v="2352" actId="478"/>
          <ac:spMkLst>
            <pc:docMk/>
            <pc:sldMk cId="3076128900" sldId="386"/>
            <ac:spMk id="3" creationId="{81DA9BA7-0A27-2F6D-AABC-1D3AA817B4D2}"/>
          </ac:spMkLst>
        </pc:spChg>
        <pc:spChg chg="add del mod">
          <ac:chgData name="mike nino manto" userId="34eccad5050bf790" providerId="LiveId" clId="{BCFD8B4D-4D74-4C17-93B6-027109CE9024}" dt="2022-12-27T18:33:39.152" v="2353" actId="478"/>
          <ac:spMkLst>
            <pc:docMk/>
            <pc:sldMk cId="3076128900" sldId="386"/>
            <ac:spMk id="4" creationId="{2ABCE44C-F606-6173-33D3-E627A7210D25}"/>
          </ac:spMkLst>
        </pc:spChg>
        <pc:spChg chg="add mod">
          <ac:chgData name="mike nino manto" userId="34eccad5050bf790" providerId="LiveId" clId="{BCFD8B4D-4D74-4C17-93B6-027109CE9024}" dt="2022-12-27T18:34:38.554" v="2369" actId="1076"/>
          <ac:spMkLst>
            <pc:docMk/>
            <pc:sldMk cId="3076128900" sldId="386"/>
            <ac:spMk id="6" creationId="{61936715-7829-0C61-8FAE-E5AF45EE99D0}"/>
          </ac:spMkLst>
        </pc:spChg>
      </pc:sldChg>
      <pc:sldChg chg="addSp modSp new del mod">
        <pc:chgData name="mike nino manto" userId="34eccad5050bf790" providerId="LiveId" clId="{BCFD8B4D-4D74-4C17-93B6-027109CE9024}" dt="2022-12-27T18:06:24.593" v="2250" actId="47"/>
        <pc:sldMkLst>
          <pc:docMk/>
          <pc:sldMk cId="1845707574" sldId="387"/>
        </pc:sldMkLst>
        <pc:spChg chg="add mod">
          <ac:chgData name="mike nino manto" userId="34eccad5050bf790" providerId="LiveId" clId="{BCFD8B4D-4D74-4C17-93B6-027109CE9024}" dt="2022-12-27T18:04:48.921" v="2247" actId="1076"/>
          <ac:spMkLst>
            <pc:docMk/>
            <pc:sldMk cId="1845707574" sldId="387"/>
            <ac:spMk id="3" creationId="{FD6AF893-C43D-D8EA-31CD-DEEA73D28F34}"/>
          </ac:spMkLst>
        </pc:spChg>
        <pc:spChg chg="add mod">
          <ac:chgData name="mike nino manto" userId="34eccad5050bf790" providerId="LiveId" clId="{BCFD8B4D-4D74-4C17-93B6-027109CE9024}" dt="2022-12-27T18:04:46.349" v="2246" actId="1076"/>
          <ac:spMkLst>
            <pc:docMk/>
            <pc:sldMk cId="1845707574" sldId="387"/>
            <ac:spMk id="5" creationId="{D8D08C74-0F6F-392E-57B7-F9A53A602C5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05E03F-0D5D-472E-A21C-65779D8C9886}" type="datetimeFigureOut">
              <a:rPr lang="en-PH" smtClean="0"/>
              <a:t>27/12/2022</a:t>
            </a:fld>
            <a:endParaRPr lang="en-PH"/>
          </a:p>
        </p:txBody>
      </p:sp>
      <p:sp>
        <p:nvSpPr>
          <p:cNvPr id="5" name="Footer Placeholder 4"/>
          <p:cNvSpPr>
            <a:spLocks noGrp="1"/>
          </p:cNvSpPr>
          <p:nvPr>
            <p:ph type="ftr" sz="quarter" idx="11"/>
          </p:nvPr>
        </p:nvSpPr>
        <p:spPr>
          <a:xfrm>
            <a:off x="5332412" y="5883275"/>
            <a:ext cx="4324044" cy="365125"/>
          </a:xfrm>
        </p:spPr>
        <p:txBody>
          <a:bodyPr/>
          <a:lstStyle/>
          <a:p>
            <a:endParaRPr lang="en-PH"/>
          </a:p>
        </p:txBody>
      </p:sp>
      <p:sp>
        <p:nvSpPr>
          <p:cNvPr id="6" name="Slide Number Placeholder 5"/>
          <p:cNvSpPr>
            <a:spLocks noGrp="1"/>
          </p:cNvSpPr>
          <p:nvPr>
            <p:ph type="sldNum" sz="quarter" idx="12"/>
          </p:nvPr>
        </p:nvSpPr>
        <p:spPr/>
        <p:txBody>
          <a:bodyPr/>
          <a:lstStyle/>
          <a:p>
            <a:fld id="{BBF0821E-B69D-44F8-8027-1F2793B51319}" type="slidenum">
              <a:rPr lang="en-PH" smtClean="0"/>
              <a:t>‹#›</a:t>
            </a:fld>
            <a:endParaRPr lang="en-PH"/>
          </a:p>
        </p:txBody>
      </p:sp>
    </p:spTree>
    <p:extLst>
      <p:ext uri="{BB962C8B-B14F-4D97-AF65-F5344CB8AC3E}">
        <p14:creationId xmlns:p14="http://schemas.microsoft.com/office/powerpoint/2010/main" val="1802334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05E03F-0D5D-472E-A21C-65779D8C9886}" type="datetimeFigureOut">
              <a:rPr lang="en-PH" smtClean="0"/>
              <a:t>27/12/2022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BF0821E-B69D-44F8-8027-1F2793B51319}" type="slidenum">
              <a:rPr lang="en-PH" smtClean="0"/>
              <a:t>‹#›</a:t>
            </a:fld>
            <a:endParaRPr lang="en-PH"/>
          </a:p>
        </p:txBody>
      </p:sp>
    </p:spTree>
    <p:extLst>
      <p:ext uri="{BB962C8B-B14F-4D97-AF65-F5344CB8AC3E}">
        <p14:creationId xmlns:p14="http://schemas.microsoft.com/office/powerpoint/2010/main" val="268096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05E03F-0D5D-472E-A21C-65779D8C9886}" type="datetimeFigureOut">
              <a:rPr lang="en-PH" smtClean="0"/>
              <a:t>27/12/2022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BF0821E-B69D-44F8-8027-1F2793B51319}" type="slidenum">
              <a:rPr lang="en-PH" smtClean="0"/>
              <a:t>‹#›</a:t>
            </a:fld>
            <a:endParaRPr lang="en-PH"/>
          </a:p>
        </p:txBody>
      </p:sp>
    </p:spTree>
    <p:extLst>
      <p:ext uri="{BB962C8B-B14F-4D97-AF65-F5344CB8AC3E}">
        <p14:creationId xmlns:p14="http://schemas.microsoft.com/office/powerpoint/2010/main" val="1344025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05E03F-0D5D-472E-A21C-65779D8C9886}" type="datetimeFigureOut">
              <a:rPr lang="en-PH" smtClean="0"/>
              <a:t>27/12/2022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BF0821E-B69D-44F8-8027-1F2793B51319}" type="slidenum">
              <a:rPr lang="en-PH" smtClean="0"/>
              <a:t>‹#›</a:t>
            </a:fld>
            <a:endParaRPr lang="en-PH"/>
          </a:p>
        </p:txBody>
      </p:sp>
    </p:spTree>
    <p:extLst>
      <p:ext uri="{BB962C8B-B14F-4D97-AF65-F5344CB8AC3E}">
        <p14:creationId xmlns:p14="http://schemas.microsoft.com/office/powerpoint/2010/main" val="3825583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05E03F-0D5D-472E-A21C-65779D8C9886}" type="datetimeFigureOut">
              <a:rPr lang="en-PH" smtClean="0"/>
              <a:t>27/12/2022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BF0821E-B69D-44F8-8027-1F2793B51319}" type="slidenum">
              <a:rPr lang="en-PH" smtClean="0"/>
              <a:t>‹#›</a:t>
            </a:fld>
            <a:endParaRPr lang="en-PH"/>
          </a:p>
        </p:txBody>
      </p:sp>
    </p:spTree>
    <p:extLst>
      <p:ext uri="{BB962C8B-B14F-4D97-AF65-F5344CB8AC3E}">
        <p14:creationId xmlns:p14="http://schemas.microsoft.com/office/powerpoint/2010/main" val="1617673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05E03F-0D5D-472E-A21C-65779D8C9886}" type="datetimeFigureOut">
              <a:rPr lang="en-PH" smtClean="0"/>
              <a:t>27/12/2022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BF0821E-B69D-44F8-8027-1F2793B51319}" type="slidenum">
              <a:rPr lang="en-PH" smtClean="0"/>
              <a:t>‹#›</a:t>
            </a:fld>
            <a:endParaRPr lang="en-PH"/>
          </a:p>
        </p:txBody>
      </p:sp>
    </p:spTree>
    <p:extLst>
      <p:ext uri="{BB962C8B-B14F-4D97-AF65-F5344CB8AC3E}">
        <p14:creationId xmlns:p14="http://schemas.microsoft.com/office/powerpoint/2010/main" val="2368043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05E03F-0D5D-472E-A21C-65779D8C9886}" type="datetimeFigureOut">
              <a:rPr lang="en-PH" smtClean="0"/>
              <a:t>27/12/2022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BF0821E-B69D-44F8-8027-1F2793B51319}" type="slidenum">
              <a:rPr lang="en-PH" smtClean="0"/>
              <a:t>‹#›</a:t>
            </a:fld>
            <a:endParaRPr lang="en-PH"/>
          </a:p>
        </p:txBody>
      </p:sp>
    </p:spTree>
    <p:extLst>
      <p:ext uri="{BB962C8B-B14F-4D97-AF65-F5344CB8AC3E}">
        <p14:creationId xmlns:p14="http://schemas.microsoft.com/office/powerpoint/2010/main" val="35991315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05E03F-0D5D-472E-A21C-65779D8C9886}" type="datetimeFigureOut">
              <a:rPr lang="en-PH" smtClean="0"/>
              <a:t>27/12/2022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BF0821E-B69D-44F8-8027-1F2793B51319}" type="slidenum">
              <a:rPr lang="en-PH" smtClean="0"/>
              <a:t>‹#›</a:t>
            </a:fld>
            <a:endParaRPr lang="en-PH"/>
          </a:p>
        </p:txBody>
      </p:sp>
    </p:spTree>
    <p:extLst>
      <p:ext uri="{BB962C8B-B14F-4D97-AF65-F5344CB8AC3E}">
        <p14:creationId xmlns:p14="http://schemas.microsoft.com/office/powerpoint/2010/main" val="33914123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05E03F-0D5D-472E-A21C-65779D8C9886}" type="datetimeFigureOut">
              <a:rPr lang="en-PH" smtClean="0"/>
              <a:t>27/12/2022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BF0821E-B69D-44F8-8027-1F2793B51319}" type="slidenum">
              <a:rPr lang="en-PH" smtClean="0"/>
              <a:t>‹#›</a:t>
            </a:fld>
            <a:endParaRPr lang="en-PH"/>
          </a:p>
        </p:txBody>
      </p:sp>
    </p:spTree>
    <p:extLst>
      <p:ext uri="{BB962C8B-B14F-4D97-AF65-F5344CB8AC3E}">
        <p14:creationId xmlns:p14="http://schemas.microsoft.com/office/powerpoint/2010/main" val="384957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05E03F-0D5D-472E-A21C-65779D8C9886}" type="datetimeFigureOut">
              <a:rPr lang="en-PH" smtClean="0"/>
              <a:t>27/12/2022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a:xfrm>
            <a:off x="10951856" y="5867131"/>
            <a:ext cx="551167" cy="365125"/>
          </a:xfrm>
        </p:spPr>
        <p:txBody>
          <a:bodyPr/>
          <a:lstStyle/>
          <a:p>
            <a:fld id="{BBF0821E-B69D-44F8-8027-1F2793B51319}" type="slidenum">
              <a:rPr lang="en-PH" smtClean="0"/>
              <a:t>‹#›</a:t>
            </a:fld>
            <a:endParaRPr lang="en-PH"/>
          </a:p>
        </p:txBody>
      </p:sp>
    </p:spTree>
    <p:extLst>
      <p:ext uri="{BB962C8B-B14F-4D97-AF65-F5344CB8AC3E}">
        <p14:creationId xmlns:p14="http://schemas.microsoft.com/office/powerpoint/2010/main" val="64620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05E03F-0D5D-472E-A21C-65779D8C9886}" type="datetimeFigureOut">
              <a:rPr lang="en-PH" smtClean="0"/>
              <a:t>27/12/2022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BF0821E-B69D-44F8-8027-1F2793B51319}" type="slidenum">
              <a:rPr lang="en-PH" smtClean="0"/>
              <a:t>‹#›</a:t>
            </a:fld>
            <a:endParaRPr lang="en-PH"/>
          </a:p>
        </p:txBody>
      </p:sp>
    </p:spTree>
    <p:extLst>
      <p:ext uri="{BB962C8B-B14F-4D97-AF65-F5344CB8AC3E}">
        <p14:creationId xmlns:p14="http://schemas.microsoft.com/office/powerpoint/2010/main" val="977161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05E03F-0D5D-472E-A21C-65779D8C9886}" type="datetimeFigureOut">
              <a:rPr lang="en-PH" smtClean="0"/>
              <a:t>27/12/2022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BF0821E-B69D-44F8-8027-1F2793B51319}" type="slidenum">
              <a:rPr lang="en-PH" smtClean="0"/>
              <a:t>‹#›</a:t>
            </a:fld>
            <a:endParaRPr lang="en-PH"/>
          </a:p>
        </p:txBody>
      </p:sp>
    </p:spTree>
    <p:extLst>
      <p:ext uri="{BB962C8B-B14F-4D97-AF65-F5344CB8AC3E}">
        <p14:creationId xmlns:p14="http://schemas.microsoft.com/office/powerpoint/2010/main" val="306860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05E03F-0D5D-472E-A21C-65779D8C9886}" type="datetimeFigureOut">
              <a:rPr lang="en-PH" smtClean="0"/>
              <a:t>27/12/2022</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BBF0821E-B69D-44F8-8027-1F2793B51319}" type="slidenum">
              <a:rPr lang="en-PH" smtClean="0"/>
              <a:t>‹#›</a:t>
            </a:fld>
            <a:endParaRPr lang="en-PH"/>
          </a:p>
        </p:txBody>
      </p:sp>
    </p:spTree>
    <p:extLst>
      <p:ext uri="{BB962C8B-B14F-4D97-AF65-F5344CB8AC3E}">
        <p14:creationId xmlns:p14="http://schemas.microsoft.com/office/powerpoint/2010/main" val="3849977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05E03F-0D5D-472E-A21C-65779D8C9886}" type="datetimeFigureOut">
              <a:rPr lang="en-PH" smtClean="0"/>
              <a:t>27/12/2022</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BBF0821E-B69D-44F8-8027-1F2793B51319}" type="slidenum">
              <a:rPr lang="en-PH" smtClean="0"/>
              <a:t>‹#›</a:t>
            </a:fld>
            <a:endParaRPr lang="en-PH"/>
          </a:p>
        </p:txBody>
      </p:sp>
    </p:spTree>
    <p:extLst>
      <p:ext uri="{BB962C8B-B14F-4D97-AF65-F5344CB8AC3E}">
        <p14:creationId xmlns:p14="http://schemas.microsoft.com/office/powerpoint/2010/main" val="628584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05E03F-0D5D-472E-A21C-65779D8C9886}" type="datetimeFigureOut">
              <a:rPr lang="en-PH" smtClean="0"/>
              <a:t>27/12/2022</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BBF0821E-B69D-44F8-8027-1F2793B51319}" type="slidenum">
              <a:rPr lang="en-PH" smtClean="0"/>
              <a:t>‹#›</a:t>
            </a:fld>
            <a:endParaRPr lang="en-PH"/>
          </a:p>
        </p:txBody>
      </p:sp>
    </p:spTree>
    <p:extLst>
      <p:ext uri="{BB962C8B-B14F-4D97-AF65-F5344CB8AC3E}">
        <p14:creationId xmlns:p14="http://schemas.microsoft.com/office/powerpoint/2010/main" val="3798003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05E03F-0D5D-472E-A21C-65779D8C9886}" type="datetimeFigureOut">
              <a:rPr lang="en-PH" smtClean="0"/>
              <a:t>27/12/2022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BF0821E-B69D-44F8-8027-1F2793B51319}" type="slidenum">
              <a:rPr lang="en-PH" smtClean="0"/>
              <a:t>‹#›</a:t>
            </a:fld>
            <a:endParaRPr lang="en-PH"/>
          </a:p>
        </p:txBody>
      </p:sp>
    </p:spTree>
    <p:extLst>
      <p:ext uri="{BB962C8B-B14F-4D97-AF65-F5344CB8AC3E}">
        <p14:creationId xmlns:p14="http://schemas.microsoft.com/office/powerpoint/2010/main" val="111348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05E03F-0D5D-472E-A21C-65779D8C9886}" type="datetimeFigureOut">
              <a:rPr lang="en-PH" smtClean="0"/>
              <a:t>27/12/2022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BF0821E-B69D-44F8-8027-1F2793B51319}" type="slidenum">
              <a:rPr lang="en-PH" smtClean="0"/>
              <a:t>‹#›</a:t>
            </a:fld>
            <a:endParaRPr lang="en-PH"/>
          </a:p>
        </p:txBody>
      </p:sp>
    </p:spTree>
    <p:extLst>
      <p:ext uri="{BB962C8B-B14F-4D97-AF65-F5344CB8AC3E}">
        <p14:creationId xmlns:p14="http://schemas.microsoft.com/office/powerpoint/2010/main" val="1182796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605E03F-0D5D-472E-A21C-65779D8C9886}" type="datetimeFigureOut">
              <a:rPr lang="en-PH" smtClean="0"/>
              <a:t>27/12/2022</a:t>
            </a:fld>
            <a:endParaRPr lang="en-PH"/>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PH"/>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BF0821E-B69D-44F8-8027-1F2793B51319}" type="slidenum">
              <a:rPr lang="en-PH" smtClean="0"/>
              <a:t>‹#›</a:t>
            </a:fld>
            <a:endParaRPr lang="en-PH"/>
          </a:p>
        </p:txBody>
      </p:sp>
    </p:spTree>
    <p:extLst>
      <p:ext uri="{BB962C8B-B14F-4D97-AF65-F5344CB8AC3E}">
        <p14:creationId xmlns:p14="http://schemas.microsoft.com/office/powerpoint/2010/main" val="14674272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hyperlink" Target="https://www.techtarget.com/whatis/definition/script" TargetMode="Externa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hyperlink" Target="https://www.techtarget.com/whatis/definition/system-software" TargetMode="External"/><Relationship Id="rId2" Type="http://schemas.openxmlformats.org/officeDocument/2006/relationships/hyperlink" Target="https://www.techtarget.com/searchsoftwarequality/definition/application" TargetMode="Externa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8" Type="http://schemas.openxmlformats.org/officeDocument/2006/relationships/hyperlink" Target="https://en.wikipedia.org/wiki/Word_processor" TargetMode="External"/><Relationship Id="rId3" Type="http://schemas.openxmlformats.org/officeDocument/2006/relationships/hyperlink" Target="https://en.wikipedia.org/wiki/Computer_program" TargetMode="External"/><Relationship Id="rId7" Type="http://schemas.openxmlformats.org/officeDocument/2006/relationships/hyperlink" Target="https://en.wikipedia.org/wiki/Application_software#cite_note-rfc4949-2" TargetMode="External"/><Relationship Id="rId12" Type="http://schemas.openxmlformats.org/officeDocument/2006/relationships/hyperlink" Target="https://en.wikipedia.org/wiki/Utility_software" TargetMode="External"/><Relationship Id="rId2" Type="http://schemas.openxmlformats.org/officeDocument/2006/relationships/hyperlink" Target="https://www.techtarget.com/searchsoftwarequality/definition/application" TargetMode="External"/><Relationship Id="rId1" Type="http://schemas.openxmlformats.org/officeDocument/2006/relationships/slideLayout" Target="../slideLayouts/slideLayout7.xml"/><Relationship Id="rId6" Type="http://schemas.openxmlformats.org/officeDocument/2006/relationships/hyperlink" Target="https://en.wikipedia.org/wiki/End_user" TargetMode="External"/><Relationship Id="rId11" Type="http://schemas.openxmlformats.org/officeDocument/2006/relationships/hyperlink" Target="https://en.wikipedia.org/wiki/System_software" TargetMode="External"/><Relationship Id="rId5" Type="http://schemas.openxmlformats.org/officeDocument/2006/relationships/hyperlink" Target="https://en.wikipedia.org/wiki/Application_software#cite_note-1" TargetMode="External"/><Relationship Id="rId10" Type="http://schemas.openxmlformats.org/officeDocument/2006/relationships/hyperlink" Target="https://en.wikipedia.org/wiki/Application_software#cite_note-3" TargetMode="External"/><Relationship Id="rId4" Type="http://schemas.openxmlformats.org/officeDocument/2006/relationships/hyperlink" Target="https://en.wikipedia.org/wiki/Computer" TargetMode="External"/><Relationship Id="rId9" Type="http://schemas.openxmlformats.org/officeDocument/2006/relationships/hyperlink" Target="https://en.wikipedia.org/wiki/Media_player_(softwar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hyperlink" Target="https://www.javatpoint.com/what-is-computer" TargetMode="External"/><Relationship Id="rId2" Type="http://schemas.openxmlformats.org/officeDocument/2006/relationships/hyperlink" Target="https://www.javatpoint.com/software" TargetMode="Externa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hyperlink" Target="https://www.javatpoint.com/computer-network-topologies" TargetMode="External"/><Relationship Id="rId2" Type="http://schemas.openxmlformats.org/officeDocument/2006/relationships/hyperlink" Target="https://www.javatpoint.com/computer-network-transmission-modes" TargetMode="Externa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hyperlink" Target="https://www.javatpoint.com/computer-network-routing" TargetMode="External"/><Relationship Id="rId2" Type="http://schemas.openxmlformats.org/officeDocument/2006/relationships/hyperlink" Target="https://www.javatpoint.com/network-addressing" TargetMode="Externa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683895-8FA2-2E7C-EA0F-7F51CDC4648E}"/>
              </a:ext>
            </a:extLst>
          </p:cNvPr>
          <p:cNvSpPr txBox="1"/>
          <p:nvPr/>
        </p:nvSpPr>
        <p:spPr>
          <a:xfrm>
            <a:off x="2514599" y="2124635"/>
            <a:ext cx="8682319" cy="1107996"/>
          </a:xfrm>
          <a:prstGeom prst="rect">
            <a:avLst/>
          </a:prstGeom>
          <a:noFill/>
        </p:spPr>
        <p:txBody>
          <a:bodyPr wrap="square" rtlCol="0">
            <a:spAutoFit/>
          </a:bodyPr>
          <a:lstStyle/>
          <a:p>
            <a:r>
              <a:rPr lang="en-PH" sz="6600" dirty="0">
                <a:latin typeface="Algerian" panose="04020705040A02060702" pitchFamily="82" charset="0"/>
              </a:rPr>
              <a:t>COMPUTER NETWORK</a:t>
            </a:r>
          </a:p>
        </p:txBody>
      </p:sp>
      <p:sp>
        <p:nvSpPr>
          <p:cNvPr id="3" name="TextBox 2">
            <a:extLst>
              <a:ext uri="{FF2B5EF4-FFF2-40B4-BE49-F238E27FC236}">
                <a16:creationId xmlns:a16="http://schemas.microsoft.com/office/drawing/2014/main" id="{45373A52-A5BF-7E67-5B70-A2F1F9B667C6}"/>
              </a:ext>
            </a:extLst>
          </p:cNvPr>
          <p:cNvSpPr txBox="1"/>
          <p:nvPr/>
        </p:nvSpPr>
        <p:spPr>
          <a:xfrm>
            <a:off x="5469592" y="4782687"/>
            <a:ext cx="6098240" cy="1384995"/>
          </a:xfrm>
          <a:prstGeom prst="rect">
            <a:avLst/>
          </a:prstGeom>
          <a:noFill/>
        </p:spPr>
        <p:txBody>
          <a:bodyPr wrap="square">
            <a:spAutoFit/>
          </a:bodyPr>
          <a:lstStyle/>
          <a:p>
            <a:r>
              <a:rPr lang="en-US" altLang="zh-TW" sz="2800" dirty="0">
                <a:solidFill>
                  <a:srgbClr val="1C1E21"/>
                </a:solidFill>
                <a:latin typeface="Baskerville Old Face" panose="02020602080505020303" pitchFamily="18" charset="0"/>
              </a:rPr>
              <a:t>Name: </a:t>
            </a:r>
            <a:r>
              <a:rPr lang="zh-TW" altLang="en-US" sz="2800" dirty="0">
                <a:solidFill>
                  <a:srgbClr val="1C1E21"/>
                </a:solidFill>
                <a:latin typeface="Baskerville Old Face" panose="02020602080505020303" pitchFamily="18" charset="0"/>
              </a:rPr>
              <a:t>麥聖嬰</a:t>
            </a:r>
            <a:endParaRPr lang="en-US" altLang="zh-TW" sz="2800" dirty="0">
              <a:solidFill>
                <a:srgbClr val="1C1E21"/>
              </a:solidFill>
              <a:latin typeface="Baskerville Old Face" panose="02020602080505020303" pitchFamily="18" charset="0"/>
            </a:endParaRPr>
          </a:p>
          <a:p>
            <a:endParaRPr lang="en-US" altLang="zh-TW" sz="2800" dirty="0">
              <a:solidFill>
                <a:srgbClr val="1C1E21"/>
              </a:solidFill>
              <a:latin typeface="Baskerville Old Face" panose="02020602080505020303" pitchFamily="18" charset="0"/>
            </a:endParaRPr>
          </a:p>
          <a:p>
            <a:r>
              <a:rPr lang="en-US" altLang="zh-TW" sz="2800" dirty="0">
                <a:solidFill>
                  <a:srgbClr val="1C1E21"/>
                </a:solidFill>
                <a:latin typeface="Baskerville Old Face" panose="02020602080505020303" pitchFamily="18" charset="0"/>
              </a:rPr>
              <a:t>Teacher: My Dear Great Teacher</a:t>
            </a:r>
            <a:endParaRPr lang="zh-TW" altLang="en-US" sz="2800" dirty="0">
              <a:solidFill>
                <a:srgbClr val="1C1E21"/>
              </a:solidFill>
              <a:latin typeface="Baskerville Old Face" panose="02020602080505020303" pitchFamily="18" charset="0"/>
            </a:endParaRPr>
          </a:p>
        </p:txBody>
      </p:sp>
    </p:spTree>
    <p:extLst>
      <p:ext uri="{BB962C8B-B14F-4D97-AF65-F5344CB8AC3E}">
        <p14:creationId xmlns:p14="http://schemas.microsoft.com/office/powerpoint/2010/main" val="1492037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17E7C6-B9EF-5AC3-BC6C-373C9424003B}"/>
              </a:ext>
            </a:extLst>
          </p:cNvPr>
          <p:cNvSpPr txBox="1"/>
          <p:nvPr/>
        </p:nvSpPr>
        <p:spPr>
          <a:xfrm>
            <a:off x="2349873" y="1146593"/>
            <a:ext cx="8864973" cy="584775"/>
          </a:xfrm>
          <a:prstGeom prst="rect">
            <a:avLst/>
          </a:prstGeom>
          <a:noFill/>
        </p:spPr>
        <p:txBody>
          <a:bodyPr wrap="square">
            <a:spAutoFit/>
          </a:bodyPr>
          <a:lstStyle/>
          <a:p>
            <a:r>
              <a:rPr lang="en-US" sz="3200" b="1" i="0" dirty="0">
                <a:solidFill>
                  <a:srgbClr val="333333"/>
                </a:solidFill>
                <a:effectLst/>
                <a:latin typeface="inter-bold"/>
              </a:rPr>
              <a:t>The two types of network architectures are used:</a:t>
            </a:r>
            <a:endParaRPr lang="en-PH" sz="3200" dirty="0"/>
          </a:p>
        </p:txBody>
      </p:sp>
      <p:sp>
        <p:nvSpPr>
          <p:cNvPr id="7" name="TextBox 6">
            <a:extLst>
              <a:ext uri="{FF2B5EF4-FFF2-40B4-BE49-F238E27FC236}">
                <a16:creationId xmlns:a16="http://schemas.microsoft.com/office/drawing/2014/main" id="{06EF66A3-7821-B3D5-170C-CC19489F9059}"/>
              </a:ext>
            </a:extLst>
          </p:cNvPr>
          <p:cNvSpPr txBox="1"/>
          <p:nvPr/>
        </p:nvSpPr>
        <p:spPr>
          <a:xfrm>
            <a:off x="2000251" y="2393141"/>
            <a:ext cx="6098240" cy="1318181"/>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en-US" sz="2800" b="0" i="0" dirty="0">
                <a:solidFill>
                  <a:srgbClr val="000000"/>
                </a:solidFill>
                <a:effectLst/>
                <a:latin typeface="inter-regular"/>
              </a:rPr>
              <a:t>Peer-To-Peer network</a:t>
            </a:r>
          </a:p>
          <a:p>
            <a:pPr marL="285750" indent="-285750" algn="just">
              <a:lnSpc>
                <a:spcPct val="150000"/>
              </a:lnSpc>
              <a:buFont typeface="Wingdings" panose="05000000000000000000" pitchFamily="2" charset="2"/>
              <a:buChar char="v"/>
            </a:pPr>
            <a:r>
              <a:rPr lang="en-US" sz="2800" b="0" i="0" dirty="0">
                <a:solidFill>
                  <a:srgbClr val="000000"/>
                </a:solidFill>
                <a:effectLst/>
                <a:latin typeface="inter-regular"/>
              </a:rPr>
              <a:t>Client/Server network</a:t>
            </a:r>
          </a:p>
        </p:txBody>
      </p:sp>
      <p:pic>
        <p:nvPicPr>
          <p:cNvPr id="13314" name="Picture 2" descr="Computer Network Architecture">
            <a:extLst>
              <a:ext uri="{FF2B5EF4-FFF2-40B4-BE49-F238E27FC236}">
                <a16:creationId xmlns:a16="http://schemas.microsoft.com/office/drawing/2014/main" id="{225C5ED9-81CC-628D-C28E-67EF2A13C0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5833" y="2810155"/>
            <a:ext cx="3576722" cy="2124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39607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EF3DF-FCE1-D6A9-CAF4-F0AF4BBA6A7B}"/>
              </a:ext>
            </a:extLst>
          </p:cNvPr>
          <p:cNvSpPr txBox="1"/>
          <p:nvPr/>
        </p:nvSpPr>
        <p:spPr>
          <a:xfrm>
            <a:off x="2013698" y="554922"/>
            <a:ext cx="6098240" cy="584775"/>
          </a:xfrm>
          <a:prstGeom prst="rect">
            <a:avLst/>
          </a:prstGeom>
          <a:noFill/>
        </p:spPr>
        <p:txBody>
          <a:bodyPr wrap="square">
            <a:spAutoFit/>
          </a:bodyPr>
          <a:lstStyle/>
          <a:p>
            <a:pPr algn="just"/>
            <a:r>
              <a:rPr lang="en-PH" sz="3200" b="1" dirty="0"/>
              <a:t>6) Presentation Layer</a:t>
            </a:r>
          </a:p>
        </p:txBody>
      </p:sp>
      <p:sp>
        <p:nvSpPr>
          <p:cNvPr id="5" name="TextBox 4">
            <a:extLst>
              <a:ext uri="{FF2B5EF4-FFF2-40B4-BE49-F238E27FC236}">
                <a16:creationId xmlns:a16="http://schemas.microsoft.com/office/drawing/2014/main" id="{5C5A4AB6-893B-ED36-C72D-F85ADE1B10AE}"/>
              </a:ext>
            </a:extLst>
          </p:cNvPr>
          <p:cNvSpPr txBox="1"/>
          <p:nvPr/>
        </p:nvSpPr>
        <p:spPr>
          <a:xfrm>
            <a:off x="1744757" y="1714091"/>
            <a:ext cx="6098240" cy="2957861"/>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en-US" b="0" i="0" dirty="0">
                <a:solidFill>
                  <a:srgbClr val="000000"/>
                </a:solidFill>
                <a:effectLst/>
                <a:latin typeface="inter-regular"/>
              </a:rPr>
              <a:t>A Presentation layer is mainly concerned with the syntax and semantics of the information exchanged between the two systems.</a:t>
            </a:r>
          </a:p>
          <a:p>
            <a:pPr marL="285750" indent="-285750" algn="just">
              <a:lnSpc>
                <a:spcPct val="150000"/>
              </a:lnSpc>
              <a:buFont typeface="Wingdings" panose="05000000000000000000" pitchFamily="2" charset="2"/>
              <a:buChar char="v"/>
            </a:pPr>
            <a:r>
              <a:rPr lang="en-US" b="0" i="0" dirty="0">
                <a:solidFill>
                  <a:srgbClr val="000000"/>
                </a:solidFill>
                <a:effectLst/>
                <a:latin typeface="inter-regular"/>
              </a:rPr>
              <a:t>It acts as a data translator for a network.</a:t>
            </a:r>
          </a:p>
          <a:p>
            <a:pPr marL="285750" indent="-285750" algn="just">
              <a:lnSpc>
                <a:spcPct val="150000"/>
              </a:lnSpc>
              <a:buFont typeface="Wingdings" panose="05000000000000000000" pitchFamily="2" charset="2"/>
              <a:buChar char="v"/>
            </a:pPr>
            <a:r>
              <a:rPr lang="en-US" b="0" i="0" dirty="0">
                <a:solidFill>
                  <a:srgbClr val="000000"/>
                </a:solidFill>
                <a:effectLst/>
                <a:latin typeface="inter-regular"/>
              </a:rPr>
              <a:t>This layer is a part of the operating system that converts the data from one presentation format to another format.</a:t>
            </a:r>
          </a:p>
          <a:p>
            <a:pPr marL="285750" indent="-285750" algn="just">
              <a:lnSpc>
                <a:spcPct val="150000"/>
              </a:lnSpc>
              <a:buFont typeface="Wingdings" panose="05000000000000000000" pitchFamily="2" charset="2"/>
              <a:buChar char="v"/>
            </a:pPr>
            <a:r>
              <a:rPr lang="en-US" b="0" i="0" dirty="0">
                <a:solidFill>
                  <a:srgbClr val="000000"/>
                </a:solidFill>
                <a:effectLst/>
                <a:latin typeface="inter-regular"/>
              </a:rPr>
              <a:t>The Presentation layer is also known as the syntax layer.</a:t>
            </a:r>
          </a:p>
        </p:txBody>
      </p:sp>
      <p:pic>
        <p:nvPicPr>
          <p:cNvPr id="39938" name="Picture 2" descr="OSI Model">
            <a:extLst>
              <a:ext uri="{FF2B5EF4-FFF2-40B4-BE49-F238E27FC236}">
                <a16:creationId xmlns:a16="http://schemas.microsoft.com/office/drawing/2014/main" id="{E6DA510D-762D-946F-5A02-15F0B1FF03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4581" y="1513688"/>
            <a:ext cx="4043643" cy="2097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80648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1C2174-40B2-D2C1-0ED4-05B5A2124963}"/>
              </a:ext>
            </a:extLst>
          </p:cNvPr>
          <p:cNvSpPr txBox="1"/>
          <p:nvPr/>
        </p:nvSpPr>
        <p:spPr>
          <a:xfrm>
            <a:off x="1852333" y="361872"/>
            <a:ext cx="6098240" cy="523220"/>
          </a:xfrm>
          <a:prstGeom prst="rect">
            <a:avLst/>
          </a:prstGeom>
          <a:noFill/>
        </p:spPr>
        <p:txBody>
          <a:bodyPr wrap="square">
            <a:spAutoFit/>
          </a:bodyPr>
          <a:lstStyle/>
          <a:p>
            <a:pPr algn="just"/>
            <a:r>
              <a:rPr lang="en-PH" sz="2800" b="1" dirty="0"/>
              <a:t>Functions of Presentation layer:</a:t>
            </a:r>
          </a:p>
        </p:txBody>
      </p:sp>
      <p:sp>
        <p:nvSpPr>
          <p:cNvPr id="5" name="TextBox 4">
            <a:extLst>
              <a:ext uri="{FF2B5EF4-FFF2-40B4-BE49-F238E27FC236}">
                <a16:creationId xmlns:a16="http://schemas.microsoft.com/office/drawing/2014/main" id="{749E7DC0-22F4-A3B7-E806-419A01AB6F0B}"/>
              </a:ext>
            </a:extLst>
          </p:cNvPr>
          <p:cNvSpPr txBox="1"/>
          <p:nvPr/>
        </p:nvSpPr>
        <p:spPr>
          <a:xfrm>
            <a:off x="2551580" y="1172271"/>
            <a:ext cx="8811184" cy="5035353"/>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en-US" b="1" i="0" dirty="0">
                <a:solidFill>
                  <a:srgbClr val="000000"/>
                </a:solidFill>
                <a:effectLst/>
                <a:latin typeface="inter-bold"/>
              </a:rPr>
              <a:t>Translation:</a:t>
            </a:r>
            <a:r>
              <a:rPr lang="en-US" b="0" i="0" dirty="0">
                <a:solidFill>
                  <a:srgbClr val="000000"/>
                </a:solidFill>
                <a:effectLst/>
                <a:latin typeface="inter-regular"/>
              </a:rPr>
              <a:t> The processes in two systems exchange the information in the form of character strings, numbers and so on. Different computers use different encoding methods, the presentation layer handles the interoperability between the different encoding methods. It converts the data from sender-dependent format into a common format and changes the common format into receiver-dependent format at the receiving end.</a:t>
            </a:r>
          </a:p>
          <a:p>
            <a:pPr marL="285750" indent="-285750" algn="just">
              <a:lnSpc>
                <a:spcPct val="150000"/>
              </a:lnSpc>
              <a:buFont typeface="Wingdings" panose="05000000000000000000" pitchFamily="2" charset="2"/>
              <a:buChar char="v"/>
            </a:pPr>
            <a:r>
              <a:rPr lang="en-US" b="1" i="0" dirty="0">
                <a:solidFill>
                  <a:srgbClr val="000000"/>
                </a:solidFill>
                <a:effectLst/>
                <a:latin typeface="inter-bold"/>
              </a:rPr>
              <a:t>Encryption:</a:t>
            </a:r>
            <a:r>
              <a:rPr lang="en-US" b="0" i="0" dirty="0">
                <a:solidFill>
                  <a:srgbClr val="000000"/>
                </a:solidFill>
                <a:effectLst/>
                <a:latin typeface="inter-regular"/>
              </a:rPr>
              <a:t> Encryption is needed to maintain privacy. Encryption is a process of converting the sender-transmitted information into another form and sends the resulting message over the network.</a:t>
            </a:r>
          </a:p>
          <a:p>
            <a:pPr marL="285750" indent="-285750" algn="just">
              <a:lnSpc>
                <a:spcPct val="150000"/>
              </a:lnSpc>
              <a:buFont typeface="Wingdings" panose="05000000000000000000" pitchFamily="2" charset="2"/>
              <a:buChar char="v"/>
            </a:pPr>
            <a:r>
              <a:rPr lang="en-US" b="1" i="0" dirty="0">
                <a:solidFill>
                  <a:srgbClr val="000000"/>
                </a:solidFill>
                <a:effectLst/>
                <a:latin typeface="inter-bold"/>
              </a:rPr>
              <a:t>Compression:</a:t>
            </a:r>
            <a:r>
              <a:rPr lang="en-US" b="0" i="0" dirty="0">
                <a:solidFill>
                  <a:srgbClr val="000000"/>
                </a:solidFill>
                <a:effectLst/>
                <a:latin typeface="inter-regular"/>
              </a:rPr>
              <a:t> Data compression is a process of compressing the data, i.e., it reduces the number of bits to be transmitted. Data compression is very important in multimedia such as text, audio, video.</a:t>
            </a:r>
          </a:p>
        </p:txBody>
      </p:sp>
    </p:spTree>
    <p:extLst>
      <p:ext uri="{BB962C8B-B14F-4D97-AF65-F5344CB8AC3E}">
        <p14:creationId xmlns:p14="http://schemas.microsoft.com/office/powerpoint/2010/main" val="181163666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34A500-6A07-1BF8-AE1E-E8AE5FF67B85}"/>
              </a:ext>
            </a:extLst>
          </p:cNvPr>
          <p:cNvSpPr txBox="1"/>
          <p:nvPr/>
        </p:nvSpPr>
        <p:spPr>
          <a:xfrm>
            <a:off x="1785098" y="689393"/>
            <a:ext cx="6098240" cy="584775"/>
          </a:xfrm>
          <a:prstGeom prst="rect">
            <a:avLst/>
          </a:prstGeom>
          <a:noFill/>
        </p:spPr>
        <p:txBody>
          <a:bodyPr wrap="square">
            <a:spAutoFit/>
          </a:bodyPr>
          <a:lstStyle/>
          <a:p>
            <a:pPr algn="just"/>
            <a:r>
              <a:rPr lang="en-PH" sz="3200" b="1" dirty="0"/>
              <a:t>7) Application Layer</a:t>
            </a:r>
          </a:p>
        </p:txBody>
      </p:sp>
      <p:sp>
        <p:nvSpPr>
          <p:cNvPr id="5" name="TextBox 4">
            <a:extLst>
              <a:ext uri="{FF2B5EF4-FFF2-40B4-BE49-F238E27FC236}">
                <a16:creationId xmlns:a16="http://schemas.microsoft.com/office/drawing/2014/main" id="{FB36426E-ADFA-D59E-95A6-3D91BD86718F}"/>
              </a:ext>
            </a:extLst>
          </p:cNvPr>
          <p:cNvSpPr txBox="1"/>
          <p:nvPr/>
        </p:nvSpPr>
        <p:spPr>
          <a:xfrm>
            <a:off x="1610285" y="1714091"/>
            <a:ext cx="6098240" cy="3737946"/>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en-US" sz="2000" b="0" i="0" dirty="0">
                <a:solidFill>
                  <a:srgbClr val="000000"/>
                </a:solidFill>
                <a:effectLst/>
                <a:latin typeface="inter-regular"/>
              </a:rPr>
              <a:t>An application layer serves as a window for users and application processes to access network service.</a:t>
            </a:r>
          </a:p>
          <a:p>
            <a:pPr marL="285750" indent="-285750" algn="just">
              <a:lnSpc>
                <a:spcPct val="150000"/>
              </a:lnSpc>
              <a:buFont typeface="Wingdings" panose="05000000000000000000" pitchFamily="2" charset="2"/>
              <a:buChar char="v"/>
            </a:pPr>
            <a:r>
              <a:rPr lang="en-US" sz="2000" b="0" i="0" dirty="0">
                <a:solidFill>
                  <a:srgbClr val="000000"/>
                </a:solidFill>
                <a:effectLst/>
                <a:latin typeface="inter-regular"/>
              </a:rPr>
              <a:t>It handles issues such as network transparency, resource allocation, etc.</a:t>
            </a:r>
          </a:p>
          <a:p>
            <a:pPr marL="285750" indent="-285750" algn="just">
              <a:lnSpc>
                <a:spcPct val="150000"/>
              </a:lnSpc>
              <a:buFont typeface="Wingdings" panose="05000000000000000000" pitchFamily="2" charset="2"/>
              <a:buChar char="v"/>
            </a:pPr>
            <a:r>
              <a:rPr lang="en-US" sz="2000" b="0" i="0" dirty="0">
                <a:solidFill>
                  <a:srgbClr val="000000"/>
                </a:solidFill>
                <a:effectLst/>
                <a:latin typeface="inter-regular"/>
              </a:rPr>
              <a:t>An application layer is not an application, but it performs the application layer functions.</a:t>
            </a:r>
          </a:p>
          <a:p>
            <a:pPr marL="285750" indent="-285750" algn="just">
              <a:lnSpc>
                <a:spcPct val="150000"/>
              </a:lnSpc>
              <a:buFont typeface="Wingdings" panose="05000000000000000000" pitchFamily="2" charset="2"/>
              <a:buChar char="v"/>
            </a:pPr>
            <a:r>
              <a:rPr lang="en-US" sz="2000" b="0" i="0" dirty="0">
                <a:solidFill>
                  <a:srgbClr val="000000"/>
                </a:solidFill>
                <a:effectLst/>
                <a:latin typeface="inter-regular"/>
              </a:rPr>
              <a:t>This layer provides the network services to the end-users.</a:t>
            </a:r>
          </a:p>
        </p:txBody>
      </p:sp>
      <p:pic>
        <p:nvPicPr>
          <p:cNvPr id="40962" name="Picture 2" descr="OSI Model">
            <a:extLst>
              <a:ext uri="{FF2B5EF4-FFF2-40B4-BE49-F238E27FC236}">
                <a16:creationId xmlns:a16="http://schemas.microsoft.com/office/drawing/2014/main" id="{FC257D6D-43AF-7B67-32D7-B7B38CBF85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3338" y="1834709"/>
            <a:ext cx="4135990" cy="1943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09549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6585AC-30AF-A7CB-6A1F-5A3C5EE24ADA}"/>
              </a:ext>
            </a:extLst>
          </p:cNvPr>
          <p:cNvSpPr txBox="1"/>
          <p:nvPr/>
        </p:nvSpPr>
        <p:spPr>
          <a:xfrm>
            <a:off x="3748368" y="433899"/>
            <a:ext cx="6098240" cy="584775"/>
          </a:xfrm>
          <a:prstGeom prst="rect">
            <a:avLst/>
          </a:prstGeom>
          <a:noFill/>
        </p:spPr>
        <p:txBody>
          <a:bodyPr wrap="square">
            <a:spAutoFit/>
          </a:bodyPr>
          <a:lstStyle/>
          <a:p>
            <a:pPr algn="just"/>
            <a:r>
              <a:rPr lang="en-PH" sz="3200" b="1" dirty="0"/>
              <a:t>Functions of Application layer:</a:t>
            </a:r>
          </a:p>
        </p:txBody>
      </p:sp>
      <p:sp>
        <p:nvSpPr>
          <p:cNvPr id="5" name="TextBox 4">
            <a:extLst>
              <a:ext uri="{FF2B5EF4-FFF2-40B4-BE49-F238E27FC236}">
                <a16:creationId xmlns:a16="http://schemas.microsoft.com/office/drawing/2014/main" id="{6BBB33D3-A8FC-00BA-E7B9-6CEE784744A7}"/>
              </a:ext>
            </a:extLst>
          </p:cNvPr>
          <p:cNvSpPr txBox="1"/>
          <p:nvPr/>
        </p:nvSpPr>
        <p:spPr>
          <a:xfrm>
            <a:off x="2444002" y="1531222"/>
            <a:ext cx="7869891" cy="3737946"/>
          </a:xfrm>
          <a:prstGeom prst="rect">
            <a:avLst/>
          </a:prstGeom>
          <a:noFill/>
        </p:spPr>
        <p:txBody>
          <a:bodyPr wrap="square">
            <a:spAutoFit/>
          </a:bodyPr>
          <a:lstStyle/>
          <a:p>
            <a:pPr marL="285750" indent="-285750" algn="just">
              <a:lnSpc>
                <a:spcPct val="150000"/>
              </a:lnSpc>
              <a:buFont typeface="Wingdings" panose="05000000000000000000" pitchFamily="2" charset="2"/>
              <a:buChar char="ü"/>
            </a:pPr>
            <a:r>
              <a:rPr lang="en-US" sz="2000" b="1" i="0" dirty="0">
                <a:solidFill>
                  <a:srgbClr val="000000"/>
                </a:solidFill>
                <a:effectLst/>
                <a:latin typeface="inter-bold"/>
              </a:rPr>
              <a:t>File transfer, access, and management (FTAM):</a:t>
            </a:r>
            <a:r>
              <a:rPr lang="en-US" sz="2000" b="0" i="0" dirty="0">
                <a:solidFill>
                  <a:srgbClr val="000000"/>
                </a:solidFill>
                <a:effectLst/>
                <a:latin typeface="inter-regular"/>
              </a:rPr>
              <a:t> An application layer allows a user to access the files in a remote computer, to retrieve the files from a computer and to manage the files in a remote computer.</a:t>
            </a:r>
          </a:p>
          <a:p>
            <a:pPr marL="285750" indent="-285750" algn="just">
              <a:lnSpc>
                <a:spcPct val="150000"/>
              </a:lnSpc>
              <a:buFont typeface="Wingdings" panose="05000000000000000000" pitchFamily="2" charset="2"/>
              <a:buChar char="ü"/>
            </a:pPr>
            <a:r>
              <a:rPr lang="en-US" sz="2000" b="1" i="0" dirty="0">
                <a:solidFill>
                  <a:srgbClr val="000000"/>
                </a:solidFill>
                <a:effectLst/>
                <a:latin typeface="inter-bold"/>
              </a:rPr>
              <a:t>Mail services:</a:t>
            </a:r>
            <a:r>
              <a:rPr lang="en-US" sz="2000" b="0" i="0" dirty="0">
                <a:solidFill>
                  <a:srgbClr val="000000"/>
                </a:solidFill>
                <a:effectLst/>
                <a:latin typeface="inter-regular"/>
              </a:rPr>
              <a:t> An application layer provides the facility for email forwarding and storage.</a:t>
            </a:r>
          </a:p>
          <a:p>
            <a:pPr marL="285750" indent="-285750" algn="just">
              <a:lnSpc>
                <a:spcPct val="150000"/>
              </a:lnSpc>
              <a:buFont typeface="Wingdings" panose="05000000000000000000" pitchFamily="2" charset="2"/>
              <a:buChar char="ü"/>
            </a:pPr>
            <a:r>
              <a:rPr lang="en-US" sz="2000" b="0" i="0" dirty="0">
                <a:solidFill>
                  <a:srgbClr val="000000"/>
                </a:solidFill>
                <a:effectLst/>
                <a:latin typeface="inter-regular"/>
              </a:rPr>
              <a:t>Directory services: An application provides the distributed database sources and is used to provide that global information about various objects.</a:t>
            </a:r>
          </a:p>
        </p:txBody>
      </p:sp>
    </p:spTree>
    <p:extLst>
      <p:ext uri="{BB962C8B-B14F-4D97-AF65-F5344CB8AC3E}">
        <p14:creationId xmlns:p14="http://schemas.microsoft.com/office/powerpoint/2010/main" val="415108223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0BB8B7-FA9E-5FA5-2293-B6CEC5A8AA42}"/>
              </a:ext>
            </a:extLst>
          </p:cNvPr>
          <p:cNvSpPr txBox="1"/>
          <p:nvPr/>
        </p:nvSpPr>
        <p:spPr>
          <a:xfrm>
            <a:off x="1933015" y="864205"/>
            <a:ext cx="6098240" cy="584775"/>
          </a:xfrm>
          <a:prstGeom prst="rect">
            <a:avLst/>
          </a:prstGeom>
          <a:noFill/>
        </p:spPr>
        <p:txBody>
          <a:bodyPr wrap="square">
            <a:spAutoFit/>
          </a:bodyPr>
          <a:lstStyle/>
          <a:p>
            <a:pPr algn="l"/>
            <a:r>
              <a:rPr lang="en-PH" sz="3200" b="1" i="0" dirty="0">
                <a:solidFill>
                  <a:srgbClr val="323232"/>
                </a:solidFill>
                <a:effectLst/>
                <a:latin typeface="Arial" panose="020B0604020202020204" pitchFamily="34" charset="0"/>
              </a:rPr>
              <a:t>TCP/IP</a:t>
            </a:r>
          </a:p>
        </p:txBody>
      </p:sp>
      <p:sp>
        <p:nvSpPr>
          <p:cNvPr id="7" name="TextBox 6">
            <a:extLst>
              <a:ext uri="{FF2B5EF4-FFF2-40B4-BE49-F238E27FC236}">
                <a16:creationId xmlns:a16="http://schemas.microsoft.com/office/drawing/2014/main" id="{FE3962EB-EE6F-CC32-7FE0-890DED03C65C}"/>
              </a:ext>
            </a:extLst>
          </p:cNvPr>
          <p:cNvSpPr txBox="1"/>
          <p:nvPr/>
        </p:nvSpPr>
        <p:spPr>
          <a:xfrm>
            <a:off x="2269190" y="1684528"/>
            <a:ext cx="8555691" cy="4661276"/>
          </a:xfrm>
          <a:prstGeom prst="rect">
            <a:avLst/>
          </a:prstGeom>
          <a:noFill/>
        </p:spPr>
        <p:txBody>
          <a:bodyPr wrap="square">
            <a:spAutoFit/>
          </a:bodyPr>
          <a:lstStyle/>
          <a:p>
            <a:pPr algn="just">
              <a:lnSpc>
                <a:spcPct val="150000"/>
              </a:lnSpc>
              <a:buFont typeface="Arial" panose="020B0604020202020204" pitchFamily="34" charset="0"/>
              <a:buChar char="•"/>
            </a:pPr>
            <a:r>
              <a:rPr lang="en-US" sz="2000" b="0" i="0" dirty="0">
                <a:solidFill>
                  <a:srgbClr val="000000"/>
                </a:solidFill>
                <a:effectLst/>
                <a:latin typeface="inter-regular"/>
              </a:rPr>
              <a:t>The TCP/IP model was developed prior to the OSI model.</a:t>
            </a:r>
          </a:p>
          <a:p>
            <a:pPr algn="just">
              <a:lnSpc>
                <a:spcPct val="150000"/>
              </a:lnSpc>
              <a:buFont typeface="Arial" panose="020B0604020202020204" pitchFamily="34" charset="0"/>
              <a:buChar char="•"/>
            </a:pPr>
            <a:r>
              <a:rPr lang="en-US" sz="2000" b="0" i="0" dirty="0">
                <a:solidFill>
                  <a:srgbClr val="000000"/>
                </a:solidFill>
                <a:effectLst/>
                <a:latin typeface="inter-regular"/>
              </a:rPr>
              <a:t>The TCP/IP model is not exactly similar to the OSI model.</a:t>
            </a:r>
          </a:p>
          <a:p>
            <a:pPr algn="just">
              <a:lnSpc>
                <a:spcPct val="150000"/>
              </a:lnSpc>
              <a:buFont typeface="Arial" panose="020B0604020202020204" pitchFamily="34" charset="0"/>
              <a:buChar char="•"/>
            </a:pPr>
            <a:r>
              <a:rPr lang="en-US" sz="2000" b="0" i="0" dirty="0">
                <a:solidFill>
                  <a:srgbClr val="000000"/>
                </a:solidFill>
                <a:effectLst/>
                <a:latin typeface="inter-regular"/>
              </a:rPr>
              <a:t>The TCP/IP model consists of five layers: the application layer, transport layer, network layer, data link layer and physical layer.</a:t>
            </a:r>
          </a:p>
          <a:p>
            <a:pPr algn="just">
              <a:lnSpc>
                <a:spcPct val="150000"/>
              </a:lnSpc>
              <a:buFont typeface="Arial" panose="020B0604020202020204" pitchFamily="34" charset="0"/>
              <a:buChar char="•"/>
            </a:pPr>
            <a:r>
              <a:rPr lang="en-US" sz="2000" b="0" i="0" dirty="0">
                <a:solidFill>
                  <a:srgbClr val="000000"/>
                </a:solidFill>
                <a:effectLst/>
                <a:latin typeface="inter-regular"/>
              </a:rPr>
              <a:t>The first four layers provide physical standards, network interface, internetworking, and transport functions that correspond to the first four layers of the OSI model and these four layers are represented in TCP/IP model by a single layer called the application layer.</a:t>
            </a:r>
          </a:p>
          <a:p>
            <a:pPr algn="just">
              <a:lnSpc>
                <a:spcPct val="150000"/>
              </a:lnSpc>
              <a:buFont typeface="Arial" panose="020B0604020202020204" pitchFamily="34" charset="0"/>
              <a:buChar char="•"/>
            </a:pPr>
            <a:r>
              <a:rPr lang="en-US" sz="2000" b="0" i="0" dirty="0">
                <a:solidFill>
                  <a:srgbClr val="000000"/>
                </a:solidFill>
                <a:effectLst/>
                <a:latin typeface="inter-regular"/>
              </a:rPr>
              <a:t>TCP/IP is a hierarchical protocol made up of interactive modules, and each of them provides specific functionality.</a:t>
            </a:r>
          </a:p>
        </p:txBody>
      </p:sp>
    </p:spTree>
    <p:extLst>
      <p:ext uri="{BB962C8B-B14F-4D97-AF65-F5344CB8AC3E}">
        <p14:creationId xmlns:p14="http://schemas.microsoft.com/office/powerpoint/2010/main" val="299248724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TCP/IP model">
            <a:extLst>
              <a:ext uri="{FF2B5EF4-FFF2-40B4-BE49-F238E27FC236}">
                <a16:creationId xmlns:a16="http://schemas.microsoft.com/office/drawing/2014/main" id="{223EB10E-DE6C-2DC4-9F8C-619299B57E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746" y="1729627"/>
            <a:ext cx="7088841" cy="43977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B376F38-402C-CD37-10B0-747A59CDC2C5}"/>
              </a:ext>
            </a:extLst>
          </p:cNvPr>
          <p:cNvSpPr txBox="1"/>
          <p:nvPr/>
        </p:nvSpPr>
        <p:spPr>
          <a:xfrm>
            <a:off x="2216522" y="569302"/>
            <a:ext cx="6098240" cy="646331"/>
          </a:xfrm>
          <a:prstGeom prst="rect">
            <a:avLst/>
          </a:prstGeom>
          <a:noFill/>
        </p:spPr>
        <p:txBody>
          <a:bodyPr wrap="square">
            <a:spAutoFit/>
          </a:bodyPr>
          <a:lstStyle/>
          <a:p>
            <a:pPr algn="l"/>
            <a:r>
              <a:rPr lang="en-PH" sz="3600" b="1" i="0" dirty="0">
                <a:solidFill>
                  <a:srgbClr val="323232"/>
                </a:solidFill>
                <a:effectLst/>
                <a:latin typeface="Arial" panose="020B0604020202020204" pitchFamily="34" charset="0"/>
              </a:rPr>
              <a:t>TCP/IP</a:t>
            </a:r>
          </a:p>
        </p:txBody>
      </p:sp>
    </p:spTree>
    <p:extLst>
      <p:ext uri="{BB962C8B-B14F-4D97-AF65-F5344CB8AC3E}">
        <p14:creationId xmlns:p14="http://schemas.microsoft.com/office/powerpoint/2010/main" val="92369003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5FE625-BA5E-32ED-ABB8-A5737181CBD2}"/>
              </a:ext>
            </a:extLst>
          </p:cNvPr>
          <p:cNvSpPr txBox="1"/>
          <p:nvPr/>
        </p:nvSpPr>
        <p:spPr>
          <a:xfrm>
            <a:off x="1690967" y="407004"/>
            <a:ext cx="6098240" cy="584775"/>
          </a:xfrm>
          <a:prstGeom prst="rect">
            <a:avLst/>
          </a:prstGeom>
          <a:noFill/>
        </p:spPr>
        <p:txBody>
          <a:bodyPr wrap="square">
            <a:spAutoFit/>
          </a:bodyPr>
          <a:lstStyle/>
          <a:p>
            <a:pPr algn="just"/>
            <a:r>
              <a:rPr lang="en-PH" sz="3200" b="1" dirty="0"/>
              <a:t>Network Access Layer</a:t>
            </a:r>
          </a:p>
        </p:txBody>
      </p:sp>
      <p:sp>
        <p:nvSpPr>
          <p:cNvPr id="5" name="TextBox 4">
            <a:extLst>
              <a:ext uri="{FF2B5EF4-FFF2-40B4-BE49-F238E27FC236}">
                <a16:creationId xmlns:a16="http://schemas.microsoft.com/office/drawing/2014/main" id="{30B74CB3-3D1B-472E-1ABC-563D9FF23260}"/>
              </a:ext>
            </a:extLst>
          </p:cNvPr>
          <p:cNvSpPr txBox="1"/>
          <p:nvPr/>
        </p:nvSpPr>
        <p:spPr>
          <a:xfrm>
            <a:off x="1690967" y="1408638"/>
            <a:ext cx="10075209" cy="4199611"/>
          </a:xfrm>
          <a:prstGeom prst="rect">
            <a:avLst/>
          </a:prstGeom>
          <a:noFill/>
        </p:spPr>
        <p:txBody>
          <a:bodyPr wrap="square">
            <a:spAutoFit/>
          </a:bodyPr>
          <a:lstStyle/>
          <a:p>
            <a:pPr algn="just">
              <a:lnSpc>
                <a:spcPct val="150000"/>
              </a:lnSpc>
              <a:buFont typeface="Arial" panose="020B0604020202020204" pitchFamily="34" charset="0"/>
              <a:buChar char="•"/>
            </a:pPr>
            <a:r>
              <a:rPr lang="en-US" sz="2000" b="0" i="0" dirty="0">
                <a:solidFill>
                  <a:srgbClr val="000000"/>
                </a:solidFill>
                <a:effectLst/>
                <a:latin typeface="inter-regular"/>
              </a:rPr>
              <a:t>A network layer is the lowest layer of the TCP/IP model.</a:t>
            </a:r>
          </a:p>
          <a:p>
            <a:pPr algn="just">
              <a:lnSpc>
                <a:spcPct val="150000"/>
              </a:lnSpc>
              <a:buFont typeface="Arial" panose="020B0604020202020204" pitchFamily="34" charset="0"/>
              <a:buChar char="•"/>
            </a:pPr>
            <a:r>
              <a:rPr lang="en-US" sz="2000" b="0" i="0" dirty="0">
                <a:solidFill>
                  <a:srgbClr val="000000"/>
                </a:solidFill>
                <a:effectLst/>
                <a:latin typeface="inter-regular"/>
              </a:rPr>
              <a:t>A network layer is the combination of the Physical layer and Data Link layer defined in the OSI reference model.</a:t>
            </a:r>
          </a:p>
          <a:p>
            <a:pPr algn="just">
              <a:lnSpc>
                <a:spcPct val="150000"/>
              </a:lnSpc>
              <a:buFont typeface="Arial" panose="020B0604020202020204" pitchFamily="34" charset="0"/>
              <a:buChar char="•"/>
            </a:pPr>
            <a:r>
              <a:rPr lang="en-US" sz="2000" b="0" i="0" dirty="0">
                <a:solidFill>
                  <a:srgbClr val="000000"/>
                </a:solidFill>
                <a:effectLst/>
                <a:latin typeface="inter-regular"/>
              </a:rPr>
              <a:t>It defines how the data should be sent physically through the network.</a:t>
            </a:r>
          </a:p>
          <a:p>
            <a:pPr algn="just">
              <a:lnSpc>
                <a:spcPct val="150000"/>
              </a:lnSpc>
              <a:buFont typeface="Arial" panose="020B0604020202020204" pitchFamily="34" charset="0"/>
              <a:buChar char="•"/>
            </a:pPr>
            <a:r>
              <a:rPr lang="en-US" sz="2000" b="0" i="0" dirty="0">
                <a:solidFill>
                  <a:srgbClr val="000000"/>
                </a:solidFill>
                <a:effectLst/>
                <a:latin typeface="inter-regular"/>
              </a:rPr>
              <a:t>This layer is mainly responsible for the transmission of the data between two devices on the same network.</a:t>
            </a:r>
          </a:p>
          <a:p>
            <a:pPr algn="just">
              <a:lnSpc>
                <a:spcPct val="150000"/>
              </a:lnSpc>
              <a:buFont typeface="Arial" panose="020B0604020202020204" pitchFamily="34" charset="0"/>
              <a:buChar char="•"/>
            </a:pPr>
            <a:r>
              <a:rPr lang="en-US" sz="2000" b="0" i="0" dirty="0">
                <a:solidFill>
                  <a:srgbClr val="000000"/>
                </a:solidFill>
                <a:effectLst/>
                <a:latin typeface="inter-regular"/>
              </a:rPr>
              <a:t>The functions carried out by this layer are encapsulating the IP datagram into frames transmitted by the network and mapping of IP addresses into physical addresses.</a:t>
            </a:r>
          </a:p>
          <a:p>
            <a:pPr algn="just">
              <a:lnSpc>
                <a:spcPct val="150000"/>
              </a:lnSpc>
              <a:buFont typeface="Arial" panose="020B0604020202020204" pitchFamily="34" charset="0"/>
              <a:buChar char="•"/>
            </a:pPr>
            <a:r>
              <a:rPr lang="en-US" sz="2000" b="0" i="0" dirty="0">
                <a:solidFill>
                  <a:srgbClr val="000000"/>
                </a:solidFill>
                <a:effectLst/>
                <a:latin typeface="inter-regular"/>
              </a:rPr>
              <a:t>The protocols used by this layer are ethernet, token ring, FDDI, X.25, frame relay.</a:t>
            </a:r>
          </a:p>
        </p:txBody>
      </p:sp>
    </p:spTree>
    <p:extLst>
      <p:ext uri="{BB962C8B-B14F-4D97-AF65-F5344CB8AC3E}">
        <p14:creationId xmlns:p14="http://schemas.microsoft.com/office/powerpoint/2010/main" val="343996275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05A210-EA73-7204-C706-29B1C6A419C1}"/>
              </a:ext>
            </a:extLst>
          </p:cNvPr>
          <p:cNvSpPr txBox="1"/>
          <p:nvPr/>
        </p:nvSpPr>
        <p:spPr>
          <a:xfrm>
            <a:off x="1852333" y="635605"/>
            <a:ext cx="6098240" cy="646331"/>
          </a:xfrm>
          <a:prstGeom prst="rect">
            <a:avLst/>
          </a:prstGeom>
          <a:noFill/>
        </p:spPr>
        <p:txBody>
          <a:bodyPr wrap="square">
            <a:spAutoFit/>
          </a:bodyPr>
          <a:lstStyle/>
          <a:p>
            <a:pPr algn="just"/>
            <a:r>
              <a:rPr lang="en-PH" sz="3600" b="1" dirty="0"/>
              <a:t>Internet Layer</a:t>
            </a:r>
          </a:p>
        </p:txBody>
      </p:sp>
      <p:sp>
        <p:nvSpPr>
          <p:cNvPr id="5" name="TextBox 4">
            <a:extLst>
              <a:ext uri="{FF2B5EF4-FFF2-40B4-BE49-F238E27FC236}">
                <a16:creationId xmlns:a16="http://schemas.microsoft.com/office/drawing/2014/main" id="{CB76520B-9220-C8C6-2B15-62E8C74C5532}"/>
              </a:ext>
            </a:extLst>
          </p:cNvPr>
          <p:cNvSpPr txBox="1"/>
          <p:nvPr/>
        </p:nvSpPr>
        <p:spPr>
          <a:xfrm>
            <a:off x="2201956" y="1991089"/>
            <a:ext cx="9080126" cy="2246769"/>
          </a:xfrm>
          <a:prstGeom prst="rect">
            <a:avLst/>
          </a:prstGeom>
          <a:noFill/>
        </p:spPr>
        <p:txBody>
          <a:bodyPr wrap="square">
            <a:spAutoFit/>
          </a:bodyPr>
          <a:lstStyle/>
          <a:p>
            <a:pPr algn="just">
              <a:buFont typeface="Arial" panose="020B0604020202020204" pitchFamily="34" charset="0"/>
              <a:buChar char="•"/>
            </a:pPr>
            <a:r>
              <a:rPr lang="en-US" sz="2800" b="0" i="0" dirty="0">
                <a:solidFill>
                  <a:srgbClr val="000000"/>
                </a:solidFill>
                <a:effectLst/>
                <a:latin typeface="inter-regular"/>
              </a:rPr>
              <a:t>An internet layer is the second layer of the TCP/IP model.</a:t>
            </a:r>
          </a:p>
          <a:p>
            <a:pPr algn="just">
              <a:buFont typeface="Arial" panose="020B0604020202020204" pitchFamily="34" charset="0"/>
              <a:buChar char="•"/>
            </a:pPr>
            <a:r>
              <a:rPr lang="en-US" sz="2800" b="0" i="0" dirty="0">
                <a:solidFill>
                  <a:srgbClr val="000000"/>
                </a:solidFill>
                <a:effectLst/>
                <a:latin typeface="inter-regular"/>
              </a:rPr>
              <a:t>An internet layer is also known as the network layer.</a:t>
            </a:r>
          </a:p>
          <a:p>
            <a:pPr algn="just">
              <a:buFont typeface="Arial" panose="020B0604020202020204" pitchFamily="34" charset="0"/>
              <a:buChar char="•"/>
            </a:pPr>
            <a:r>
              <a:rPr lang="en-US" sz="2800" b="0" i="0" dirty="0">
                <a:solidFill>
                  <a:srgbClr val="000000"/>
                </a:solidFill>
                <a:effectLst/>
                <a:latin typeface="inter-regular"/>
              </a:rPr>
              <a:t>The main responsibility of the internet layer is to send the packets from any network, and they arrive at the destination irrespective of the route they take.</a:t>
            </a:r>
          </a:p>
        </p:txBody>
      </p:sp>
    </p:spTree>
    <p:extLst>
      <p:ext uri="{BB962C8B-B14F-4D97-AF65-F5344CB8AC3E}">
        <p14:creationId xmlns:p14="http://schemas.microsoft.com/office/powerpoint/2010/main" val="428314419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AA7BD4-83C3-28EF-D068-280842735579}"/>
              </a:ext>
            </a:extLst>
          </p:cNvPr>
          <p:cNvSpPr txBox="1"/>
          <p:nvPr/>
        </p:nvSpPr>
        <p:spPr>
          <a:xfrm>
            <a:off x="1838886" y="1173487"/>
            <a:ext cx="6098240" cy="523220"/>
          </a:xfrm>
          <a:prstGeom prst="rect">
            <a:avLst/>
          </a:prstGeom>
          <a:noFill/>
        </p:spPr>
        <p:txBody>
          <a:bodyPr wrap="square">
            <a:spAutoFit/>
          </a:bodyPr>
          <a:lstStyle/>
          <a:p>
            <a:r>
              <a:rPr lang="en-PH" sz="2800" b="1" i="0" dirty="0">
                <a:solidFill>
                  <a:srgbClr val="333333"/>
                </a:solidFill>
                <a:effectLst/>
                <a:latin typeface="inter-bold"/>
              </a:rPr>
              <a:t>IP Protocol</a:t>
            </a:r>
            <a:endParaRPr lang="en-PH" sz="2800" dirty="0"/>
          </a:p>
        </p:txBody>
      </p:sp>
      <p:sp>
        <p:nvSpPr>
          <p:cNvPr id="5" name="TextBox 4">
            <a:extLst>
              <a:ext uri="{FF2B5EF4-FFF2-40B4-BE49-F238E27FC236}">
                <a16:creationId xmlns:a16="http://schemas.microsoft.com/office/drawing/2014/main" id="{4050CC42-DAC0-9475-D88E-12F4C19B5394}"/>
              </a:ext>
            </a:extLst>
          </p:cNvPr>
          <p:cNvSpPr txBox="1"/>
          <p:nvPr/>
        </p:nvSpPr>
        <p:spPr>
          <a:xfrm>
            <a:off x="2833967" y="2137647"/>
            <a:ext cx="7358903" cy="954107"/>
          </a:xfrm>
          <a:prstGeom prst="rect">
            <a:avLst/>
          </a:prstGeom>
          <a:noFill/>
        </p:spPr>
        <p:txBody>
          <a:bodyPr wrap="square">
            <a:spAutoFit/>
          </a:bodyPr>
          <a:lstStyle/>
          <a:p>
            <a:r>
              <a:rPr lang="en-US" sz="2800" b="0" i="0" dirty="0">
                <a:solidFill>
                  <a:srgbClr val="333333"/>
                </a:solidFill>
                <a:effectLst/>
                <a:latin typeface="inter-regular"/>
              </a:rPr>
              <a:t>IP protocol is used in this layer, and it is the most significant part of the entire TCP/IP suite.</a:t>
            </a:r>
            <a:endParaRPr lang="en-PH" sz="2800" dirty="0"/>
          </a:p>
        </p:txBody>
      </p:sp>
    </p:spTree>
    <p:extLst>
      <p:ext uri="{BB962C8B-B14F-4D97-AF65-F5344CB8AC3E}">
        <p14:creationId xmlns:p14="http://schemas.microsoft.com/office/powerpoint/2010/main" val="325278585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27E554-C2C1-4F13-0A5D-6C8D3EB25333}"/>
              </a:ext>
            </a:extLst>
          </p:cNvPr>
          <p:cNvSpPr txBox="1"/>
          <p:nvPr/>
        </p:nvSpPr>
        <p:spPr>
          <a:xfrm>
            <a:off x="2497791" y="1477248"/>
            <a:ext cx="9026337" cy="2610843"/>
          </a:xfrm>
          <a:prstGeom prst="rect">
            <a:avLst/>
          </a:prstGeom>
          <a:noFill/>
        </p:spPr>
        <p:txBody>
          <a:bodyPr wrap="square">
            <a:spAutoFit/>
          </a:bodyPr>
          <a:lstStyle/>
          <a:p>
            <a:pPr algn="just">
              <a:lnSpc>
                <a:spcPct val="150000"/>
              </a:lnSpc>
            </a:pPr>
            <a:r>
              <a:rPr lang="en-US" sz="2800" b="1" dirty="0"/>
              <a:t>IP Addressing</a:t>
            </a:r>
            <a:r>
              <a:rPr lang="en-US" sz="2800" dirty="0"/>
              <a:t>: This protocol implements logical host addresses known as IP addresses. The IP addresses are used by the internet and higher layers to identify the device and to provide internetwork routing.</a:t>
            </a:r>
          </a:p>
        </p:txBody>
      </p:sp>
    </p:spTree>
    <p:extLst>
      <p:ext uri="{BB962C8B-B14F-4D97-AF65-F5344CB8AC3E}">
        <p14:creationId xmlns:p14="http://schemas.microsoft.com/office/powerpoint/2010/main" val="630241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omputer Network Architecture">
            <a:extLst>
              <a:ext uri="{FF2B5EF4-FFF2-40B4-BE49-F238E27FC236}">
                <a16:creationId xmlns:a16="http://schemas.microsoft.com/office/drawing/2014/main" id="{C4F6C26E-671F-D97A-1375-3472F7964E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6232" y="1106253"/>
            <a:ext cx="2855768" cy="195880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2888456-9651-EFE0-D304-53409EF12820}"/>
              </a:ext>
            </a:extLst>
          </p:cNvPr>
          <p:cNvSpPr txBox="1"/>
          <p:nvPr/>
        </p:nvSpPr>
        <p:spPr>
          <a:xfrm>
            <a:off x="3990415" y="487687"/>
            <a:ext cx="6098240" cy="646331"/>
          </a:xfrm>
          <a:prstGeom prst="rect">
            <a:avLst/>
          </a:prstGeom>
          <a:noFill/>
        </p:spPr>
        <p:txBody>
          <a:bodyPr wrap="square">
            <a:spAutoFit/>
          </a:bodyPr>
          <a:lstStyle/>
          <a:p>
            <a:pPr algn="just"/>
            <a:r>
              <a:rPr lang="en-PH" sz="3600" b="1" dirty="0"/>
              <a:t>Peer-To-Peer network</a:t>
            </a:r>
          </a:p>
        </p:txBody>
      </p:sp>
      <p:sp>
        <p:nvSpPr>
          <p:cNvPr id="5" name="TextBox 4">
            <a:extLst>
              <a:ext uri="{FF2B5EF4-FFF2-40B4-BE49-F238E27FC236}">
                <a16:creationId xmlns:a16="http://schemas.microsoft.com/office/drawing/2014/main" id="{095A1436-F364-47F7-C201-C8DCBF68F2EF}"/>
              </a:ext>
            </a:extLst>
          </p:cNvPr>
          <p:cNvSpPr txBox="1"/>
          <p:nvPr/>
        </p:nvSpPr>
        <p:spPr>
          <a:xfrm>
            <a:off x="1193427" y="1134018"/>
            <a:ext cx="8232961" cy="5021055"/>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sz="2400" b="0" i="0" dirty="0">
                <a:solidFill>
                  <a:srgbClr val="000000"/>
                </a:solidFill>
                <a:effectLst/>
                <a:latin typeface="inter-regular"/>
              </a:rPr>
              <a:t>Peer-To-Peer network is a network in which all the computers are linked together with equal privilege and responsibilities for processing the data.</a:t>
            </a:r>
          </a:p>
          <a:p>
            <a:pPr marL="285750" indent="-285750" algn="just">
              <a:lnSpc>
                <a:spcPct val="150000"/>
              </a:lnSpc>
              <a:buFont typeface="Wingdings" panose="05000000000000000000" pitchFamily="2" charset="2"/>
              <a:buChar char="§"/>
            </a:pPr>
            <a:r>
              <a:rPr lang="en-US" sz="2400" b="0" i="0" dirty="0">
                <a:solidFill>
                  <a:srgbClr val="000000"/>
                </a:solidFill>
                <a:effectLst/>
                <a:latin typeface="inter-regular"/>
              </a:rPr>
              <a:t>Peer-To-Peer network is useful for small environments, usually up to 10 computers.</a:t>
            </a:r>
          </a:p>
          <a:p>
            <a:pPr marL="285750" indent="-285750" algn="just">
              <a:lnSpc>
                <a:spcPct val="150000"/>
              </a:lnSpc>
              <a:buFont typeface="Wingdings" panose="05000000000000000000" pitchFamily="2" charset="2"/>
              <a:buChar char="§"/>
            </a:pPr>
            <a:r>
              <a:rPr lang="en-US" sz="2400" b="0" i="0" dirty="0">
                <a:solidFill>
                  <a:srgbClr val="000000"/>
                </a:solidFill>
                <a:effectLst/>
                <a:latin typeface="inter-regular"/>
              </a:rPr>
              <a:t>Peer-To-Peer network has no dedicated server.</a:t>
            </a:r>
          </a:p>
          <a:p>
            <a:pPr marL="285750" indent="-285750" algn="just">
              <a:lnSpc>
                <a:spcPct val="150000"/>
              </a:lnSpc>
              <a:buFont typeface="Wingdings" panose="05000000000000000000" pitchFamily="2" charset="2"/>
              <a:buChar char="§"/>
            </a:pPr>
            <a:r>
              <a:rPr lang="en-US" sz="2400" b="0" i="0" dirty="0">
                <a:solidFill>
                  <a:srgbClr val="000000"/>
                </a:solidFill>
                <a:effectLst/>
                <a:latin typeface="inter-regular"/>
              </a:rPr>
              <a:t>Special permissions are assigned to each computer for sharing the resources, but this can lead to a problem if the computer with the resource is down.</a:t>
            </a:r>
          </a:p>
        </p:txBody>
      </p:sp>
    </p:spTree>
    <p:extLst>
      <p:ext uri="{BB962C8B-B14F-4D97-AF65-F5344CB8AC3E}">
        <p14:creationId xmlns:p14="http://schemas.microsoft.com/office/powerpoint/2010/main" val="191519919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A1C15A-5B76-1394-ED39-816542D297D3}"/>
              </a:ext>
            </a:extLst>
          </p:cNvPr>
          <p:cNvSpPr txBox="1"/>
          <p:nvPr/>
        </p:nvSpPr>
        <p:spPr>
          <a:xfrm>
            <a:off x="1475815" y="1949388"/>
            <a:ext cx="9819714" cy="1318181"/>
          </a:xfrm>
          <a:prstGeom prst="rect">
            <a:avLst/>
          </a:prstGeom>
          <a:noFill/>
        </p:spPr>
        <p:txBody>
          <a:bodyPr wrap="square">
            <a:spAutoFit/>
          </a:bodyPr>
          <a:lstStyle/>
          <a:p>
            <a:pPr algn="just">
              <a:lnSpc>
                <a:spcPct val="150000"/>
              </a:lnSpc>
            </a:pPr>
            <a:r>
              <a:rPr lang="en-US" sz="2800" b="1" dirty="0"/>
              <a:t>Host-to-host communication</a:t>
            </a:r>
            <a:r>
              <a:rPr lang="en-US" sz="2800" dirty="0"/>
              <a:t>: It determines the path through which the data is to be transmitted.</a:t>
            </a:r>
          </a:p>
        </p:txBody>
      </p:sp>
    </p:spTree>
    <p:extLst>
      <p:ext uri="{BB962C8B-B14F-4D97-AF65-F5344CB8AC3E}">
        <p14:creationId xmlns:p14="http://schemas.microsoft.com/office/powerpoint/2010/main" val="120234919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0C2CCB-58DB-064F-7C8A-7D91F71CF26F}"/>
              </a:ext>
            </a:extLst>
          </p:cNvPr>
          <p:cNvSpPr txBox="1"/>
          <p:nvPr/>
        </p:nvSpPr>
        <p:spPr>
          <a:xfrm>
            <a:off x="1986803" y="1591707"/>
            <a:ext cx="8891868" cy="2554545"/>
          </a:xfrm>
          <a:prstGeom prst="rect">
            <a:avLst/>
          </a:prstGeom>
          <a:noFill/>
        </p:spPr>
        <p:txBody>
          <a:bodyPr wrap="square">
            <a:spAutoFit/>
          </a:bodyPr>
          <a:lstStyle/>
          <a:p>
            <a:pPr algn="just"/>
            <a:r>
              <a:rPr lang="en-US" sz="2800" b="1" dirty="0"/>
              <a:t>Data Encapsulation and Formatting</a:t>
            </a:r>
            <a:r>
              <a:rPr lang="en-US" sz="3200" dirty="0"/>
              <a:t>: An IP protocol accepts the data from the transport layer protocol. An IP protocol ensures that the data is sent and received securely, it encapsulates the data into message known as IP datagram.</a:t>
            </a:r>
          </a:p>
        </p:txBody>
      </p:sp>
    </p:spTree>
    <p:extLst>
      <p:ext uri="{BB962C8B-B14F-4D97-AF65-F5344CB8AC3E}">
        <p14:creationId xmlns:p14="http://schemas.microsoft.com/office/powerpoint/2010/main" val="190027850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405731-F58D-600D-B5B0-E6F55CE9B29B}"/>
              </a:ext>
            </a:extLst>
          </p:cNvPr>
          <p:cNvSpPr txBox="1"/>
          <p:nvPr/>
        </p:nvSpPr>
        <p:spPr>
          <a:xfrm>
            <a:off x="2484343" y="1660790"/>
            <a:ext cx="8179173" cy="3046988"/>
          </a:xfrm>
          <a:prstGeom prst="rect">
            <a:avLst/>
          </a:prstGeom>
          <a:noFill/>
        </p:spPr>
        <p:txBody>
          <a:bodyPr wrap="square">
            <a:spAutoFit/>
          </a:bodyPr>
          <a:lstStyle/>
          <a:p>
            <a:pPr algn="just"/>
            <a:r>
              <a:rPr lang="en-US" sz="2400" b="1" i="0" dirty="0">
                <a:solidFill>
                  <a:srgbClr val="000000"/>
                </a:solidFill>
                <a:effectLst/>
                <a:latin typeface="inter-bold"/>
              </a:rPr>
              <a:t>Fragmentation and Reassembly:</a:t>
            </a:r>
            <a:r>
              <a:rPr lang="en-US" sz="2400" b="0" i="0" dirty="0">
                <a:solidFill>
                  <a:srgbClr val="000000"/>
                </a:solidFill>
                <a:effectLst/>
                <a:latin typeface="inter-regular"/>
              </a:rPr>
              <a:t> The limit imposed on the size of the IP datagram by data link layer protocol is known as Maximum Transmission unit (MTU). If the size of IP datagram is greater than the MTU unit, then the IP protocol splits the datagram into smaller units so that they can travel over the local network. Fragmentation can be done by the sender or intermediate router. At the receiver side, all the fragments are reassembled to form an original message.</a:t>
            </a:r>
          </a:p>
        </p:txBody>
      </p:sp>
    </p:spTree>
    <p:extLst>
      <p:ext uri="{BB962C8B-B14F-4D97-AF65-F5344CB8AC3E}">
        <p14:creationId xmlns:p14="http://schemas.microsoft.com/office/powerpoint/2010/main" val="302461058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77BFAB-B697-88FC-608E-A9729BE6ED8E}"/>
              </a:ext>
            </a:extLst>
          </p:cNvPr>
          <p:cNvSpPr txBox="1"/>
          <p:nvPr/>
        </p:nvSpPr>
        <p:spPr>
          <a:xfrm>
            <a:off x="2887756" y="1749469"/>
            <a:ext cx="7506820" cy="3359061"/>
          </a:xfrm>
          <a:prstGeom prst="rect">
            <a:avLst/>
          </a:prstGeom>
          <a:noFill/>
        </p:spPr>
        <p:txBody>
          <a:bodyPr wrap="square">
            <a:spAutoFit/>
          </a:bodyPr>
          <a:lstStyle/>
          <a:p>
            <a:pPr algn="just">
              <a:lnSpc>
                <a:spcPct val="150000"/>
              </a:lnSpc>
            </a:pPr>
            <a:r>
              <a:rPr lang="en-US" sz="2400" b="1" i="0" dirty="0">
                <a:solidFill>
                  <a:srgbClr val="000000"/>
                </a:solidFill>
                <a:effectLst/>
                <a:latin typeface="inter-bold"/>
              </a:rPr>
              <a:t>Routing:</a:t>
            </a:r>
            <a:r>
              <a:rPr lang="en-US" sz="2400" b="0" i="0" dirty="0">
                <a:solidFill>
                  <a:srgbClr val="000000"/>
                </a:solidFill>
                <a:effectLst/>
                <a:latin typeface="inter-regular"/>
              </a:rPr>
              <a:t> When IP datagram is sent over the same local network such as LAN, MAN, WAN, it is known as direct delivery. When source and destination are on the distant network, then the IP datagram is sent indirectly. This can be accomplished by routing the IP datagram through various devices such as routers.</a:t>
            </a:r>
          </a:p>
        </p:txBody>
      </p:sp>
    </p:spTree>
    <p:extLst>
      <p:ext uri="{BB962C8B-B14F-4D97-AF65-F5344CB8AC3E}">
        <p14:creationId xmlns:p14="http://schemas.microsoft.com/office/powerpoint/2010/main" val="239939381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B3FCA1-860B-B28D-83F6-16A4C630C563}"/>
              </a:ext>
            </a:extLst>
          </p:cNvPr>
          <p:cNvSpPr txBox="1"/>
          <p:nvPr/>
        </p:nvSpPr>
        <p:spPr>
          <a:xfrm>
            <a:off x="2000251" y="1254169"/>
            <a:ext cx="6098240" cy="584775"/>
          </a:xfrm>
          <a:prstGeom prst="rect">
            <a:avLst/>
          </a:prstGeom>
          <a:noFill/>
        </p:spPr>
        <p:txBody>
          <a:bodyPr wrap="square">
            <a:spAutoFit/>
          </a:bodyPr>
          <a:lstStyle/>
          <a:p>
            <a:r>
              <a:rPr lang="en-PH" sz="3200" b="1" dirty="0"/>
              <a:t>ARP Protocol</a:t>
            </a:r>
          </a:p>
        </p:txBody>
      </p:sp>
      <p:sp>
        <p:nvSpPr>
          <p:cNvPr id="5" name="TextBox 4">
            <a:extLst>
              <a:ext uri="{FF2B5EF4-FFF2-40B4-BE49-F238E27FC236}">
                <a16:creationId xmlns:a16="http://schemas.microsoft.com/office/drawing/2014/main" id="{705F2EC3-D8E8-243B-B2EA-A53EBEC29413}"/>
              </a:ext>
            </a:extLst>
          </p:cNvPr>
          <p:cNvSpPr txBox="1"/>
          <p:nvPr/>
        </p:nvSpPr>
        <p:spPr>
          <a:xfrm>
            <a:off x="2632263" y="2120170"/>
            <a:ext cx="8475008" cy="1697068"/>
          </a:xfrm>
          <a:prstGeom prst="rect">
            <a:avLst/>
          </a:prstGeom>
          <a:noFill/>
        </p:spPr>
        <p:txBody>
          <a:bodyPr wrap="square">
            <a:spAutoFit/>
          </a:bodyPr>
          <a:lstStyle/>
          <a:p>
            <a:pPr algn="just">
              <a:lnSpc>
                <a:spcPct val="150000"/>
              </a:lnSpc>
              <a:buFont typeface="Arial" panose="020B0604020202020204" pitchFamily="34" charset="0"/>
              <a:buChar char="•"/>
            </a:pPr>
            <a:r>
              <a:rPr lang="en-US" sz="2400" b="0" i="0" dirty="0">
                <a:solidFill>
                  <a:srgbClr val="000000"/>
                </a:solidFill>
                <a:effectLst/>
                <a:latin typeface="inter-regular"/>
              </a:rPr>
              <a:t>ARP stands for </a:t>
            </a:r>
            <a:r>
              <a:rPr lang="en-US" sz="2400" b="1" i="0" dirty="0">
                <a:solidFill>
                  <a:srgbClr val="000000"/>
                </a:solidFill>
                <a:effectLst/>
                <a:latin typeface="inter-bold"/>
              </a:rPr>
              <a:t>Address Resolution Protocol</a:t>
            </a:r>
            <a:r>
              <a:rPr lang="en-US" sz="2400" b="0" i="0" dirty="0">
                <a:solidFill>
                  <a:srgbClr val="000000"/>
                </a:solidFill>
                <a:effectLst/>
                <a:latin typeface="inter-regular"/>
              </a:rPr>
              <a:t>.</a:t>
            </a:r>
          </a:p>
          <a:p>
            <a:pPr algn="just">
              <a:lnSpc>
                <a:spcPct val="150000"/>
              </a:lnSpc>
              <a:buFont typeface="Arial" panose="020B0604020202020204" pitchFamily="34" charset="0"/>
              <a:buChar char="•"/>
            </a:pPr>
            <a:r>
              <a:rPr lang="en-US" sz="2400" b="0" i="0" dirty="0">
                <a:solidFill>
                  <a:srgbClr val="000000"/>
                </a:solidFill>
                <a:effectLst/>
                <a:latin typeface="inter-regular"/>
              </a:rPr>
              <a:t>ARP is a network layer protocol which is used to find the physical address from the IP address.</a:t>
            </a:r>
          </a:p>
        </p:txBody>
      </p:sp>
    </p:spTree>
    <p:extLst>
      <p:ext uri="{BB962C8B-B14F-4D97-AF65-F5344CB8AC3E}">
        <p14:creationId xmlns:p14="http://schemas.microsoft.com/office/powerpoint/2010/main" val="307938175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1FC619-3BDF-A2E2-412F-C2386EF39F60}"/>
              </a:ext>
            </a:extLst>
          </p:cNvPr>
          <p:cNvSpPr txBox="1"/>
          <p:nvPr/>
        </p:nvSpPr>
        <p:spPr>
          <a:xfrm>
            <a:off x="1973355" y="1213828"/>
            <a:ext cx="7210985" cy="954107"/>
          </a:xfrm>
          <a:prstGeom prst="rect">
            <a:avLst/>
          </a:prstGeom>
          <a:noFill/>
        </p:spPr>
        <p:txBody>
          <a:bodyPr wrap="square">
            <a:spAutoFit/>
          </a:bodyPr>
          <a:lstStyle/>
          <a:p>
            <a:r>
              <a:rPr lang="en-US" sz="2800" b="1" dirty="0"/>
              <a:t>The two terms are mainly associated with the ARP Protocol:</a:t>
            </a:r>
            <a:endParaRPr lang="en-PH" sz="2800" b="1" dirty="0"/>
          </a:p>
        </p:txBody>
      </p:sp>
      <p:sp>
        <p:nvSpPr>
          <p:cNvPr id="5" name="TextBox 4">
            <a:extLst>
              <a:ext uri="{FF2B5EF4-FFF2-40B4-BE49-F238E27FC236}">
                <a16:creationId xmlns:a16="http://schemas.microsoft.com/office/drawing/2014/main" id="{D0DF43E3-33BD-5317-B198-0B86AC6AE378}"/>
              </a:ext>
            </a:extLst>
          </p:cNvPr>
          <p:cNvSpPr txBox="1"/>
          <p:nvPr/>
        </p:nvSpPr>
        <p:spPr>
          <a:xfrm>
            <a:off x="2067485" y="2476544"/>
            <a:ext cx="9483538" cy="3913059"/>
          </a:xfrm>
          <a:prstGeom prst="rect">
            <a:avLst/>
          </a:prstGeom>
          <a:noFill/>
        </p:spPr>
        <p:txBody>
          <a:bodyPr wrap="square">
            <a:spAutoFit/>
          </a:bodyPr>
          <a:lstStyle/>
          <a:p>
            <a:pPr algn="just">
              <a:lnSpc>
                <a:spcPct val="150000"/>
              </a:lnSpc>
              <a:buFont typeface="Arial" panose="020B0604020202020204" pitchFamily="34" charset="0"/>
              <a:buChar char="•"/>
            </a:pPr>
            <a:r>
              <a:rPr lang="en-US" sz="2400" dirty="0"/>
              <a:t>ARP request: When a sender wants to know the physical address of the device, it broadcasts the ARP request to the network.</a:t>
            </a:r>
          </a:p>
          <a:p>
            <a:pPr algn="just">
              <a:lnSpc>
                <a:spcPct val="150000"/>
              </a:lnSpc>
              <a:buFont typeface="Arial" panose="020B0604020202020204" pitchFamily="34" charset="0"/>
              <a:buChar char="•"/>
            </a:pPr>
            <a:r>
              <a:rPr lang="en-US" sz="2400" dirty="0"/>
              <a:t>ARP reply: Every device attached to the network will accept the ARP request and process the request, but only recipient recognize the IP address and sends back its physical address in the form of ARP reply. The recipient adds the physical address both to its cache memory and to the datagram header</a:t>
            </a:r>
          </a:p>
        </p:txBody>
      </p:sp>
    </p:spTree>
    <p:extLst>
      <p:ext uri="{BB962C8B-B14F-4D97-AF65-F5344CB8AC3E}">
        <p14:creationId xmlns:p14="http://schemas.microsoft.com/office/powerpoint/2010/main" val="297014188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2987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AC34F6-2A42-A687-8C21-6178CBABF26C}"/>
              </a:ext>
            </a:extLst>
          </p:cNvPr>
          <p:cNvSpPr txBox="1"/>
          <p:nvPr/>
        </p:nvSpPr>
        <p:spPr>
          <a:xfrm>
            <a:off x="2409825" y="770075"/>
            <a:ext cx="7372349" cy="584775"/>
          </a:xfrm>
          <a:prstGeom prst="rect">
            <a:avLst/>
          </a:prstGeom>
          <a:noFill/>
        </p:spPr>
        <p:txBody>
          <a:bodyPr wrap="square">
            <a:spAutoFit/>
          </a:bodyPr>
          <a:lstStyle/>
          <a:p>
            <a:pPr algn="just"/>
            <a:r>
              <a:rPr lang="en-PH" sz="3200" dirty="0"/>
              <a:t>Advantages  Of  Peer-To-Peer Network:</a:t>
            </a:r>
          </a:p>
        </p:txBody>
      </p:sp>
      <p:sp>
        <p:nvSpPr>
          <p:cNvPr id="5" name="TextBox 4">
            <a:extLst>
              <a:ext uri="{FF2B5EF4-FFF2-40B4-BE49-F238E27FC236}">
                <a16:creationId xmlns:a16="http://schemas.microsoft.com/office/drawing/2014/main" id="{572E526F-DD45-0A82-F618-08835B502B4D}"/>
              </a:ext>
            </a:extLst>
          </p:cNvPr>
          <p:cNvSpPr txBox="1"/>
          <p:nvPr/>
        </p:nvSpPr>
        <p:spPr>
          <a:xfrm>
            <a:off x="2409824" y="1977642"/>
            <a:ext cx="8105775" cy="2805063"/>
          </a:xfrm>
          <a:prstGeom prst="rect">
            <a:avLst/>
          </a:prstGeom>
          <a:noFill/>
        </p:spPr>
        <p:txBody>
          <a:bodyPr wrap="square">
            <a:spAutoFit/>
          </a:bodyPr>
          <a:lstStyle/>
          <a:p>
            <a:pPr algn="just">
              <a:lnSpc>
                <a:spcPct val="150000"/>
              </a:lnSpc>
              <a:buFont typeface="Arial" panose="020B0604020202020204" pitchFamily="34" charset="0"/>
              <a:buChar char="•"/>
            </a:pPr>
            <a:r>
              <a:rPr lang="en-US" sz="2400" b="0" i="0" dirty="0">
                <a:solidFill>
                  <a:srgbClr val="000000"/>
                </a:solidFill>
                <a:effectLst/>
                <a:latin typeface="inter-regular"/>
              </a:rPr>
              <a:t>It is less costly as it does not contain any dedicated server.</a:t>
            </a:r>
          </a:p>
          <a:p>
            <a:pPr algn="just">
              <a:lnSpc>
                <a:spcPct val="150000"/>
              </a:lnSpc>
              <a:buFont typeface="Arial" panose="020B0604020202020204" pitchFamily="34" charset="0"/>
              <a:buChar char="•"/>
            </a:pPr>
            <a:r>
              <a:rPr lang="en-US" sz="2400" b="0" i="0" dirty="0">
                <a:solidFill>
                  <a:srgbClr val="000000"/>
                </a:solidFill>
                <a:effectLst/>
                <a:latin typeface="inter-regular"/>
              </a:rPr>
              <a:t>If one computer stops working but, other computers will not stop working.</a:t>
            </a:r>
          </a:p>
          <a:p>
            <a:pPr algn="just">
              <a:lnSpc>
                <a:spcPct val="150000"/>
              </a:lnSpc>
              <a:buFont typeface="Arial" panose="020B0604020202020204" pitchFamily="34" charset="0"/>
              <a:buChar char="•"/>
            </a:pPr>
            <a:r>
              <a:rPr lang="en-US" sz="2400" b="0" i="0" dirty="0">
                <a:solidFill>
                  <a:srgbClr val="000000"/>
                </a:solidFill>
                <a:effectLst/>
                <a:latin typeface="inter-regular"/>
              </a:rPr>
              <a:t>It is easy to set up and maintain as each computer manages itself.</a:t>
            </a:r>
          </a:p>
        </p:txBody>
      </p:sp>
    </p:spTree>
    <p:extLst>
      <p:ext uri="{BB962C8B-B14F-4D97-AF65-F5344CB8AC3E}">
        <p14:creationId xmlns:p14="http://schemas.microsoft.com/office/powerpoint/2010/main" val="848113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C46B11-CCA0-19A7-1F8B-EAB85FF629F1}"/>
              </a:ext>
            </a:extLst>
          </p:cNvPr>
          <p:cNvSpPr txBox="1"/>
          <p:nvPr/>
        </p:nvSpPr>
        <p:spPr>
          <a:xfrm>
            <a:off x="1852332" y="1281063"/>
            <a:ext cx="8125385" cy="523220"/>
          </a:xfrm>
          <a:prstGeom prst="rect">
            <a:avLst/>
          </a:prstGeom>
          <a:noFill/>
        </p:spPr>
        <p:txBody>
          <a:bodyPr wrap="square">
            <a:spAutoFit/>
          </a:bodyPr>
          <a:lstStyle/>
          <a:p>
            <a:pPr algn="just"/>
            <a:r>
              <a:rPr lang="en-PH" sz="2800" b="1" dirty="0"/>
              <a:t>Disadvantages Of Peer-To-Peer Network:</a:t>
            </a:r>
          </a:p>
        </p:txBody>
      </p:sp>
      <p:sp>
        <p:nvSpPr>
          <p:cNvPr id="5" name="TextBox 4">
            <a:extLst>
              <a:ext uri="{FF2B5EF4-FFF2-40B4-BE49-F238E27FC236}">
                <a16:creationId xmlns:a16="http://schemas.microsoft.com/office/drawing/2014/main" id="{FC3EFAFE-3C89-F2B4-AA03-CD01307B3C18}"/>
              </a:ext>
            </a:extLst>
          </p:cNvPr>
          <p:cNvSpPr txBox="1"/>
          <p:nvPr/>
        </p:nvSpPr>
        <p:spPr>
          <a:xfrm>
            <a:off x="2067485" y="2304401"/>
            <a:ext cx="8353985" cy="2943563"/>
          </a:xfrm>
          <a:prstGeom prst="rect">
            <a:avLst/>
          </a:prstGeom>
          <a:noFill/>
        </p:spPr>
        <p:txBody>
          <a:bodyPr wrap="square">
            <a:spAutoFit/>
          </a:bodyPr>
          <a:lstStyle/>
          <a:p>
            <a:pPr algn="just">
              <a:lnSpc>
                <a:spcPct val="200000"/>
              </a:lnSpc>
              <a:buFont typeface="Arial" panose="020B0604020202020204" pitchFamily="34" charset="0"/>
              <a:buChar char="•"/>
            </a:pPr>
            <a:r>
              <a:rPr lang="en-US" sz="2400" b="0" i="0" dirty="0">
                <a:solidFill>
                  <a:srgbClr val="000000"/>
                </a:solidFill>
                <a:effectLst/>
                <a:latin typeface="inter-regular"/>
              </a:rPr>
              <a:t>In the case of Peer-To-Peer network, it does not contain the centralized system . Therefore, it cannot back up the data as the data is different in different locations.</a:t>
            </a:r>
          </a:p>
          <a:p>
            <a:pPr algn="just">
              <a:lnSpc>
                <a:spcPct val="200000"/>
              </a:lnSpc>
              <a:buFont typeface="Arial" panose="020B0604020202020204" pitchFamily="34" charset="0"/>
              <a:buChar char="•"/>
            </a:pPr>
            <a:r>
              <a:rPr lang="en-US" sz="2400" b="0" i="0" dirty="0">
                <a:solidFill>
                  <a:srgbClr val="000000"/>
                </a:solidFill>
                <a:effectLst/>
                <a:latin typeface="inter-regular"/>
              </a:rPr>
              <a:t>It has a security issue as the device is managed itself.</a:t>
            </a:r>
          </a:p>
        </p:txBody>
      </p:sp>
    </p:spTree>
    <p:extLst>
      <p:ext uri="{BB962C8B-B14F-4D97-AF65-F5344CB8AC3E}">
        <p14:creationId xmlns:p14="http://schemas.microsoft.com/office/powerpoint/2010/main" val="3269737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C4A4CF-459C-FB0E-D6FB-FDE96727BDEE}"/>
              </a:ext>
            </a:extLst>
          </p:cNvPr>
          <p:cNvSpPr txBox="1"/>
          <p:nvPr/>
        </p:nvSpPr>
        <p:spPr>
          <a:xfrm>
            <a:off x="4003863" y="420452"/>
            <a:ext cx="6098240" cy="646331"/>
          </a:xfrm>
          <a:prstGeom prst="rect">
            <a:avLst/>
          </a:prstGeom>
          <a:noFill/>
        </p:spPr>
        <p:txBody>
          <a:bodyPr wrap="square">
            <a:spAutoFit/>
          </a:bodyPr>
          <a:lstStyle/>
          <a:p>
            <a:pPr algn="just"/>
            <a:r>
              <a:rPr lang="en-PH" sz="3600" b="1" dirty="0"/>
              <a:t>Client/Server Network</a:t>
            </a:r>
          </a:p>
        </p:txBody>
      </p:sp>
      <p:sp>
        <p:nvSpPr>
          <p:cNvPr id="5" name="TextBox 4">
            <a:extLst>
              <a:ext uri="{FF2B5EF4-FFF2-40B4-BE49-F238E27FC236}">
                <a16:creationId xmlns:a16="http://schemas.microsoft.com/office/drawing/2014/main" id="{7C06E94C-7212-8C26-CB33-D3B7BB500662}"/>
              </a:ext>
            </a:extLst>
          </p:cNvPr>
          <p:cNvSpPr txBox="1"/>
          <p:nvPr/>
        </p:nvSpPr>
        <p:spPr>
          <a:xfrm>
            <a:off x="1462368" y="1497089"/>
            <a:ext cx="10518962" cy="4199611"/>
          </a:xfrm>
          <a:prstGeom prst="rect">
            <a:avLst/>
          </a:prstGeom>
          <a:noFill/>
        </p:spPr>
        <p:txBody>
          <a:bodyPr wrap="square">
            <a:spAutoFit/>
          </a:bodyPr>
          <a:lstStyle/>
          <a:p>
            <a:pPr algn="just">
              <a:lnSpc>
                <a:spcPct val="150000"/>
              </a:lnSpc>
              <a:buFont typeface="Arial" panose="020B0604020202020204" pitchFamily="34" charset="0"/>
              <a:buChar char="•"/>
            </a:pPr>
            <a:r>
              <a:rPr lang="en-US" sz="2000" b="0" i="0" dirty="0">
                <a:solidFill>
                  <a:srgbClr val="000000"/>
                </a:solidFill>
                <a:effectLst/>
                <a:latin typeface="inter-regular"/>
              </a:rPr>
              <a:t>Client/Server network is a network model designed for the end users called clients, to access the resources such as songs, video, etc. from a central computer known as Server.</a:t>
            </a:r>
          </a:p>
          <a:p>
            <a:pPr algn="just">
              <a:lnSpc>
                <a:spcPct val="150000"/>
              </a:lnSpc>
              <a:buFont typeface="Arial" panose="020B0604020202020204" pitchFamily="34" charset="0"/>
              <a:buChar char="•"/>
            </a:pPr>
            <a:r>
              <a:rPr lang="en-US" sz="2000" b="0" i="0" dirty="0">
                <a:solidFill>
                  <a:srgbClr val="000000"/>
                </a:solidFill>
                <a:effectLst/>
                <a:latin typeface="inter-regular"/>
              </a:rPr>
              <a:t>The central controller is known as a </a:t>
            </a:r>
            <a:r>
              <a:rPr lang="en-US" sz="2000" b="1" i="0" dirty="0">
                <a:solidFill>
                  <a:srgbClr val="000000"/>
                </a:solidFill>
                <a:effectLst/>
                <a:latin typeface="inter-bold"/>
              </a:rPr>
              <a:t>server</a:t>
            </a:r>
            <a:r>
              <a:rPr lang="en-US" sz="2000" b="0" i="0" dirty="0">
                <a:solidFill>
                  <a:srgbClr val="000000"/>
                </a:solidFill>
                <a:effectLst/>
                <a:latin typeface="inter-regular"/>
              </a:rPr>
              <a:t> while all other computers in the network are called </a:t>
            </a:r>
            <a:r>
              <a:rPr lang="en-US" sz="2000" b="1" i="0" dirty="0">
                <a:solidFill>
                  <a:srgbClr val="000000"/>
                </a:solidFill>
                <a:effectLst/>
                <a:latin typeface="inter-bold"/>
              </a:rPr>
              <a:t>clients</a:t>
            </a:r>
            <a:r>
              <a:rPr lang="en-US" sz="2000" b="0" i="0" dirty="0">
                <a:solidFill>
                  <a:srgbClr val="000000"/>
                </a:solidFill>
                <a:effectLst/>
                <a:latin typeface="inter-regular"/>
              </a:rPr>
              <a:t>.</a:t>
            </a:r>
          </a:p>
          <a:p>
            <a:pPr algn="just">
              <a:lnSpc>
                <a:spcPct val="150000"/>
              </a:lnSpc>
              <a:buFont typeface="Arial" panose="020B0604020202020204" pitchFamily="34" charset="0"/>
              <a:buChar char="•"/>
            </a:pPr>
            <a:r>
              <a:rPr lang="en-US" sz="2000" b="0" i="0" dirty="0">
                <a:solidFill>
                  <a:srgbClr val="000000"/>
                </a:solidFill>
                <a:effectLst/>
                <a:latin typeface="inter-regular"/>
              </a:rPr>
              <a:t>A server performs all the major operations such as security and network management.</a:t>
            </a:r>
          </a:p>
          <a:p>
            <a:pPr algn="just">
              <a:lnSpc>
                <a:spcPct val="150000"/>
              </a:lnSpc>
              <a:buFont typeface="Arial" panose="020B0604020202020204" pitchFamily="34" charset="0"/>
              <a:buChar char="•"/>
            </a:pPr>
            <a:r>
              <a:rPr lang="en-US" sz="2000" b="0" i="0" dirty="0">
                <a:solidFill>
                  <a:srgbClr val="000000"/>
                </a:solidFill>
                <a:effectLst/>
                <a:latin typeface="inter-regular"/>
              </a:rPr>
              <a:t>A server is responsible for managing all the resources such as files, directories, printer, etc.</a:t>
            </a:r>
          </a:p>
          <a:p>
            <a:pPr algn="just">
              <a:lnSpc>
                <a:spcPct val="150000"/>
              </a:lnSpc>
              <a:buFont typeface="Arial" panose="020B0604020202020204" pitchFamily="34" charset="0"/>
              <a:buChar char="•"/>
            </a:pPr>
            <a:r>
              <a:rPr lang="en-US" sz="2000" b="0" i="0" dirty="0">
                <a:solidFill>
                  <a:srgbClr val="000000"/>
                </a:solidFill>
                <a:effectLst/>
                <a:latin typeface="inter-regular"/>
              </a:rPr>
              <a:t>All the clients communicate with each other through a server. For example, if client1 wants to send some data to client 2, then it first sends the request to the server for the permission. The server sends the response to the client 1 to initiate its communication with the client 2.</a:t>
            </a:r>
          </a:p>
        </p:txBody>
      </p:sp>
    </p:spTree>
    <p:extLst>
      <p:ext uri="{BB962C8B-B14F-4D97-AF65-F5344CB8AC3E}">
        <p14:creationId xmlns:p14="http://schemas.microsoft.com/office/powerpoint/2010/main" val="1279488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omputer Network Architecture">
            <a:extLst>
              <a:ext uri="{FF2B5EF4-FFF2-40B4-BE49-F238E27FC236}">
                <a16:creationId xmlns:a16="http://schemas.microsoft.com/office/drawing/2014/main" id="{E5ED4ED6-24BD-A17A-40EA-1AB0F7A039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121" y="1041435"/>
            <a:ext cx="6589338" cy="4775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042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6C6E74-848D-2341-1E88-3C59B8195AAA}"/>
              </a:ext>
            </a:extLst>
          </p:cNvPr>
          <p:cNvSpPr txBox="1"/>
          <p:nvPr/>
        </p:nvSpPr>
        <p:spPr>
          <a:xfrm>
            <a:off x="1852332" y="971781"/>
            <a:ext cx="7237879" cy="584775"/>
          </a:xfrm>
          <a:prstGeom prst="rect">
            <a:avLst/>
          </a:prstGeom>
          <a:noFill/>
        </p:spPr>
        <p:txBody>
          <a:bodyPr wrap="square">
            <a:spAutoFit/>
          </a:bodyPr>
          <a:lstStyle/>
          <a:p>
            <a:pPr algn="just"/>
            <a:r>
              <a:rPr lang="en-US" sz="3200" b="1" dirty="0"/>
              <a:t>Advantages Of Client/Server network:</a:t>
            </a:r>
          </a:p>
        </p:txBody>
      </p:sp>
      <p:sp>
        <p:nvSpPr>
          <p:cNvPr id="5" name="TextBox 4">
            <a:extLst>
              <a:ext uri="{FF2B5EF4-FFF2-40B4-BE49-F238E27FC236}">
                <a16:creationId xmlns:a16="http://schemas.microsoft.com/office/drawing/2014/main" id="{BEA1C5D9-C833-4B09-250F-50F8887582D3}"/>
              </a:ext>
            </a:extLst>
          </p:cNvPr>
          <p:cNvSpPr txBox="1"/>
          <p:nvPr/>
        </p:nvSpPr>
        <p:spPr>
          <a:xfrm>
            <a:off x="2040593" y="1973160"/>
            <a:ext cx="8622926" cy="3913059"/>
          </a:xfrm>
          <a:prstGeom prst="rect">
            <a:avLst/>
          </a:prstGeom>
          <a:noFill/>
        </p:spPr>
        <p:txBody>
          <a:bodyPr wrap="square">
            <a:spAutoFit/>
          </a:bodyPr>
          <a:lstStyle/>
          <a:p>
            <a:pPr algn="just">
              <a:lnSpc>
                <a:spcPct val="150000"/>
              </a:lnSpc>
              <a:buFont typeface="Arial" panose="020B0604020202020204" pitchFamily="34" charset="0"/>
              <a:buChar char="•"/>
            </a:pPr>
            <a:r>
              <a:rPr lang="en-US" sz="2400" b="0" i="0" dirty="0">
                <a:solidFill>
                  <a:srgbClr val="000000"/>
                </a:solidFill>
                <a:effectLst/>
                <a:latin typeface="inter-regular"/>
              </a:rPr>
              <a:t>A Client/Server network contains the centralized system. Therefore we can back up the data easily.</a:t>
            </a:r>
          </a:p>
          <a:p>
            <a:pPr algn="just">
              <a:lnSpc>
                <a:spcPct val="150000"/>
              </a:lnSpc>
              <a:buFont typeface="Arial" panose="020B0604020202020204" pitchFamily="34" charset="0"/>
              <a:buChar char="•"/>
            </a:pPr>
            <a:r>
              <a:rPr lang="en-US" sz="2400" b="0" i="0" dirty="0">
                <a:solidFill>
                  <a:srgbClr val="000000"/>
                </a:solidFill>
                <a:effectLst/>
                <a:latin typeface="inter-regular"/>
              </a:rPr>
              <a:t>A Client/Server network has a dedicated server that improves the overall performance of the whole system.</a:t>
            </a:r>
          </a:p>
          <a:p>
            <a:pPr algn="just">
              <a:lnSpc>
                <a:spcPct val="150000"/>
              </a:lnSpc>
              <a:buFont typeface="Arial" panose="020B0604020202020204" pitchFamily="34" charset="0"/>
              <a:buChar char="•"/>
            </a:pPr>
            <a:r>
              <a:rPr lang="en-US" sz="2400" b="0" i="0" dirty="0">
                <a:solidFill>
                  <a:srgbClr val="000000"/>
                </a:solidFill>
                <a:effectLst/>
                <a:latin typeface="inter-regular"/>
              </a:rPr>
              <a:t>Security is better in Client/Server network as a single server administers the shared resources.</a:t>
            </a:r>
          </a:p>
          <a:p>
            <a:pPr algn="just">
              <a:lnSpc>
                <a:spcPct val="150000"/>
              </a:lnSpc>
              <a:buFont typeface="Arial" panose="020B0604020202020204" pitchFamily="34" charset="0"/>
              <a:buChar char="•"/>
            </a:pPr>
            <a:r>
              <a:rPr lang="en-US" sz="2400" b="0" i="0" dirty="0">
                <a:solidFill>
                  <a:srgbClr val="000000"/>
                </a:solidFill>
                <a:effectLst/>
                <a:latin typeface="inter-regular"/>
              </a:rPr>
              <a:t>It also increases the speed of the sharing resources.</a:t>
            </a:r>
          </a:p>
        </p:txBody>
      </p:sp>
    </p:spTree>
    <p:extLst>
      <p:ext uri="{BB962C8B-B14F-4D97-AF65-F5344CB8AC3E}">
        <p14:creationId xmlns:p14="http://schemas.microsoft.com/office/powerpoint/2010/main" val="2707426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8B124D-7408-C277-141E-F083920179B1}"/>
              </a:ext>
            </a:extLst>
          </p:cNvPr>
          <p:cNvSpPr txBox="1"/>
          <p:nvPr/>
        </p:nvSpPr>
        <p:spPr>
          <a:xfrm>
            <a:off x="1986802" y="1025569"/>
            <a:ext cx="7574055" cy="523220"/>
          </a:xfrm>
          <a:prstGeom prst="rect">
            <a:avLst/>
          </a:prstGeom>
          <a:noFill/>
        </p:spPr>
        <p:txBody>
          <a:bodyPr wrap="square">
            <a:spAutoFit/>
          </a:bodyPr>
          <a:lstStyle/>
          <a:p>
            <a:pPr algn="just"/>
            <a:r>
              <a:rPr lang="en-US" sz="2800" b="1" dirty="0"/>
              <a:t>Disadvantages Of Client/Server network:</a:t>
            </a:r>
          </a:p>
        </p:txBody>
      </p:sp>
      <p:sp>
        <p:nvSpPr>
          <p:cNvPr id="5" name="TextBox 4">
            <a:extLst>
              <a:ext uri="{FF2B5EF4-FFF2-40B4-BE49-F238E27FC236}">
                <a16:creationId xmlns:a16="http://schemas.microsoft.com/office/drawing/2014/main" id="{9E45CBFF-77C9-EE4D-EC8D-94A4B7A07E58}"/>
              </a:ext>
            </a:extLst>
          </p:cNvPr>
          <p:cNvSpPr txBox="1"/>
          <p:nvPr/>
        </p:nvSpPr>
        <p:spPr>
          <a:xfrm>
            <a:off x="2497792" y="1946719"/>
            <a:ext cx="8058150" cy="3359061"/>
          </a:xfrm>
          <a:prstGeom prst="rect">
            <a:avLst/>
          </a:prstGeom>
          <a:noFill/>
        </p:spPr>
        <p:txBody>
          <a:bodyPr wrap="square">
            <a:spAutoFit/>
          </a:bodyPr>
          <a:lstStyle/>
          <a:p>
            <a:pPr algn="just">
              <a:lnSpc>
                <a:spcPct val="150000"/>
              </a:lnSpc>
              <a:buFont typeface="Arial" panose="020B0604020202020204" pitchFamily="34" charset="0"/>
              <a:buChar char="•"/>
            </a:pPr>
            <a:r>
              <a:rPr lang="en-US" sz="2400" b="0" i="0" dirty="0">
                <a:solidFill>
                  <a:srgbClr val="000000"/>
                </a:solidFill>
                <a:effectLst/>
                <a:latin typeface="inter-regular"/>
              </a:rPr>
              <a:t>Client/Server network is expensive as it requires the server with large memory.</a:t>
            </a:r>
          </a:p>
          <a:p>
            <a:pPr algn="just">
              <a:lnSpc>
                <a:spcPct val="150000"/>
              </a:lnSpc>
              <a:buFont typeface="Arial" panose="020B0604020202020204" pitchFamily="34" charset="0"/>
              <a:buChar char="•"/>
            </a:pPr>
            <a:r>
              <a:rPr lang="en-US" sz="2400" b="0" i="0" dirty="0">
                <a:solidFill>
                  <a:srgbClr val="000000"/>
                </a:solidFill>
                <a:effectLst/>
                <a:latin typeface="inter-regular"/>
              </a:rPr>
              <a:t>A server has a Network Operating System(NOS) to provide the resources to the clients, but the cost of NOS is very high.</a:t>
            </a:r>
          </a:p>
          <a:p>
            <a:pPr algn="just">
              <a:lnSpc>
                <a:spcPct val="150000"/>
              </a:lnSpc>
              <a:buFont typeface="Arial" panose="020B0604020202020204" pitchFamily="34" charset="0"/>
              <a:buChar char="•"/>
            </a:pPr>
            <a:r>
              <a:rPr lang="en-US" sz="2400" b="0" i="0" dirty="0">
                <a:solidFill>
                  <a:srgbClr val="000000"/>
                </a:solidFill>
                <a:effectLst/>
                <a:latin typeface="inter-regular"/>
              </a:rPr>
              <a:t>It requires a dedicated network administrator to manage all the resources.</a:t>
            </a:r>
          </a:p>
        </p:txBody>
      </p:sp>
    </p:spTree>
    <p:extLst>
      <p:ext uri="{BB962C8B-B14F-4D97-AF65-F5344CB8AC3E}">
        <p14:creationId xmlns:p14="http://schemas.microsoft.com/office/powerpoint/2010/main" val="125780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1298AC-8877-DAA5-4249-01C8DE9BA169}"/>
              </a:ext>
            </a:extLst>
          </p:cNvPr>
          <p:cNvSpPr txBox="1"/>
          <p:nvPr/>
        </p:nvSpPr>
        <p:spPr>
          <a:xfrm>
            <a:off x="4165227" y="864205"/>
            <a:ext cx="6098240" cy="584775"/>
          </a:xfrm>
          <a:prstGeom prst="rect">
            <a:avLst/>
          </a:prstGeom>
          <a:noFill/>
        </p:spPr>
        <p:txBody>
          <a:bodyPr wrap="square">
            <a:spAutoFit/>
          </a:bodyPr>
          <a:lstStyle/>
          <a:p>
            <a:pPr algn="just"/>
            <a:r>
              <a:rPr lang="en-PH" sz="3200" b="1" dirty="0"/>
              <a:t>Computer Network Types</a:t>
            </a:r>
          </a:p>
        </p:txBody>
      </p:sp>
      <p:sp>
        <p:nvSpPr>
          <p:cNvPr id="5" name="TextBox 4">
            <a:extLst>
              <a:ext uri="{FF2B5EF4-FFF2-40B4-BE49-F238E27FC236}">
                <a16:creationId xmlns:a16="http://schemas.microsoft.com/office/drawing/2014/main" id="{4A1BAD68-01BF-1ECA-47E4-928287E6DC6C}"/>
              </a:ext>
            </a:extLst>
          </p:cNvPr>
          <p:cNvSpPr txBox="1"/>
          <p:nvPr/>
        </p:nvSpPr>
        <p:spPr>
          <a:xfrm>
            <a:off x="2591921" y="1814723"/>
            <a:ext cx="8461562" cy="2970685"/>
          </a:xfrm>
          <a:prstGeom prst="rect">
            <a:avLst/>
          </a:prstGeom>
          <a:noFill/>
        </p:spPr>
        <p:txBody>
          <a:bodyPr wrap="square">
            <a:spAutoFit/>
          </a:bodyPr>
          <a:lstStyle/>
          <a:p>
            <a:pPr>
              <a:lnSpc>
                <a:spcPct val="150000"/>
              </a:lnSpc>
            </a:pPr>
            <a:r>
              <a:rPr lang="en-US" sz="3200" b="0" i="0" dirty="0">
                <a:solidFill>
                  <a:srgbClr val="333333"/>
                </a:solidFill>
                <a:effectLst/>
                <a:latin typeface="inter-regular"/>
              </a:rPr>
              <a:t>A computer network is a group of computers linked to each other that enables the computer to communicate with another computer and share their resources, data, and applications.</a:t>
            </a:r>
            <a:endParaRPr lang="en-PH" sz="3200" dirty="0"/>
          </a:p>
        </p:txBody>
      </p:sp>
    </p:spTree>
    <p:extLst>
      <p:ext uri="{BB962C8B-B14F-4D97-AF65-F5344CB8AC3E}">
        <p14:creationId xmlns:p14="http://schemas.microsoft.com/office/powerpoint/2010/main" val="330061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2C121E-58A2-CA2E-B3B0-70B9A5FCD21C}"/>
              </a:ext>
            </a:extLst>
          </p:cNvPr>
          <p:cNvSpPr txBox="1"/>
          <p:nvPr/>
        </p:nvSpPr>
        <p:spPr>
          <a:xfrm>
            <a:off x="1906120" y="819835"/>
            <a:ext cx="9927291" cy="830997"/>
          </a:xfrm>
          <a:prstGeom prst="rect">
            <a:avLst/>
          </a:prstGeom>
          <a:noFill/>
        </p:spPr>
        <p:txBody>
          <a:bodyPr wrap="square">
            <a:spAutoFit/>
          </a:bodyPr>
          <a:lstStyle/>
          <a:p>
            <a:r>
              <a:rPr lang="en-US" sz="2400" b="0" i="0" dirty="0">
                <a:solidFill>
                  <a:srgbClr val="333333"/>
                </a:solidFill>
                <a:effectLst/>
                <a:latin typeface="inter-regular"/>
              </a:rPr>
              <a:t>A computer network can be categorized by their size. A </a:t>
            </a:r>
            <a:r>
              <a:rPr lang="en-US" sz="2400" b="1" i="0" dirty="0">
                <a:solidFill>
                  <a:srgbClr val="333333"/>
                </a:solidFill>
                <a:effectLst/>
                <a:latin typeface="inter-bold"/>
              </a:rPr>
              <a:t>computer network</a:t>
            </a:r>
            <a:r>
              <a:rPr lang="en-US" sz="2400" b="0" i="0" dirty="0">
                <a:solidFill>
                  <a:srgbClr val="333333"/>
                </a:solidFill>
                <a:effectLst/>
                <a:latin typeface="inter-regular"/>
              </a:rPr>
              <a:t> is mainly of </a:t>
            </a:r>
            <a:r>
              <a:rPr lang="en-US" sz="2400" b="1" i="0" dirty="0">
                <a:solidFill>
                  <a:srgbClr val="333333"/>
                </a:solidFill>
                <a:effectLst/>
                <a:latin typeface="inter-bold"/>
              </a:rPr>
              <a:t>four types</a:t>
            </a:r>
            <a:r>
              <a:rPr lang="en-US" sz="2400" b="0" i="0" dirty="0">
                <a:solidFill>
                  <a:srgbClr val="333333"/>
                </a:solidFill>
                <a:effectLst/>
                <a:latin typeface="inter-regular"/>
              </a:rPr>
              <a:t>:</a:t>
            </a:r>
            <a:endParaRPr lang="en-PH" sz="2400" dirty="0"/>
          </a:p>
        </p:txBody>
      </p:sp>
      <p:sp>
        <p:nvSpPr>
          <p:cNvPr id="5" name="TextBox 4">
            <a:extLst>
              <a:ext uri="{FF2B5EF4-FFF2-40B4-BE49-F238E27FC236}">
                <a16:creationId xmlns:a16="http://schemas.microsoft.com/office/drawing/2014/main" id="{A91FEA56-C7E0-5C16-3325-8CC70EFACA2C}"/>
              </a:ext>
            </a:extLst>
          </p:cNvPr>
          <p:cNvSpPr txBox="1"/>
          <p:nvPr/>
        </p:nvSpPr>
        <p:spPr>
          <a:xfrm>
            <a:off x="1906120" y="2250613"/>
            <a:ext cx="6098240" cy="2970685"/>
          </a:xfrm>
          <a:prstGeom prst="rect">
            <a:avLst/>
          </a:prstGeom>
          <a:noFill/>
        </p:spPr>
        <p:txBody>
          <a:bodyPr wrap="square">
            <a:spAutoFit/>
          </a:bodyPr>
          <a:lstStyle/>
          <a:p>
            <a:pPr algn="just">
              <a:lnSpc>
                <a:spcPct val="150000"/>
              </a:lnSpc>
              <a:buFont typeface="Arial" panose="020B0604020202020204" pitchFamily="34" charset="0"/>
              <a:buChar char="•"/>
            </a:pPr>
            <a:r>
              <a:rPr lang="en-US" sz="3200" b="0" i="0" dirty="0">
                <a:solidFill>
                  <a:srgbClr val="000000"/>
                </a:solidFill>
                <a:effectLst/>
                <a:latin typeface="inter-regular"/>
              </a:rPr>
              <a:t>LAN(Local Area Network)</a:t>
            </a:r>
          </a:p>
          <a:p>
            <a:pPr algn="just">
              <a:lnSpc>
                <a:spcPct val="150000"/>
              </a:lnSpc>
              <a:buFont typeface="Arial" panose="020B0604020202020204" pitchFamily="34" charset="0"/>
              <a:buChar char="•"/>
            </a:pPr>
            <a:r>
              <a:rPr lang="en-US" sz="3200" b="0" i="0" dirty="0">
                <a:solidFill>
                  <a:srgbClr val="000000"/>
                </a:solidFill>
                <a:effectLst/>
                <a:latin typeface="inter-regular"/>
              </a:rPr>
              <a:t>PAN(Personal Area Network)</a:t>
            </a:r>
          </a:p>
          <a:p>
            <a:pPr algn="just">
              <a:lnSpc>
                <a:spcPct val="150000"/>
              </a:lnSpc>
              <a:buFont typeface="Arial" panose="020B0604020202020204" pitchFamily="34" charset="0"/>
              <a:buChar char="•"/>
            </a:pPr>
            <a:r>
              <a:rPr lang="en-US" sz="3200" b="0" i="0" dirty="0">
                <a:solidFill>
                  <a:srgbClr val="000000"/>
                </a:solidFill>
                <a:effectLst/>
                <a:latin typeface="inter-regular"/>
              </a:rPr>
              <a:t>MAN(Metropolitan Area Network)</a:t>
            </a:r>
          </a:p>
          <a:p>
            <a:pPr algn="just">
              <a:lnSpc>
                <a:spcPct val="150000"/>
              </a:lnSpc>
              <a:buFont typeface="Arial" panose="020B0604020202020204" pitchFamily="34" charset="0"/>
              <a:buChar char="•"/>
            </a:pPr>
            <a:r>
              <a:rPr lang="en-US" sz="3200" b="0" i="0" dirty="0">
                <a:solidFill>
                  <a:srgbClr val="000000"/>
                </a:solidFill>
                <a:effectLst/>
                <a:latin typeface="inter-regular"/>
              </a:rPr>
              <a:t>WAN(Wide Area Network)</a:t>
            </a:r>
          </a:p>
        </p:txBody>
      </p:sp>
      <p:pic>
        <p:nvPicPr>
          <p:cNvPr id="16386" name="Picture 2" descr="Computer Network Types">
            <a:extLst>
              <a:ext uri="{FF2B5EF4-FFF2-40B4-BE49-F238E27FC236}">
                <a16:creationId xmlns:a16="http://schemas.microsoft.com/office/drawing/2014/main" id="{AA61715D-5060-5B48-BE56-EA15F73901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9414" y="1650832"/>
            <a:ext cx="3903997" cy="1898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968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B7C803-90C1-3EA5-F940-DF5029751A85}"/>
              </a:ext>
            </a:extLst>
          </p:cNvPr>
          <p:cNvSpPr txBox="1"/>
          <p:nvPr/>
        </p:nvSpPr>
        <p:spPr>
          <a:xfrm>
            <a:off x="2712944" y="336176"/>
            <a:ext cx="7735421" cy="7755969"/>
          </a:xfrm>
          <a:prstGeom prst="rect">
            <a:avLst/>
          </a:prstGeom>
          <a:noFill/>
        </p:spPr>
        <p:txBody>
          <a:bodyPr wrap="square">
            <a:spAutoFit/>
          </a:bodyPr>
          <a:lstStyle/>
          <a:p>
            <a:r>
              <a:rPr lang="en-US" altLang="zh-TW" sz="6000" dirty="0">
                <a:latin typeface="Algerian" panose="04020705040A02060702" pitchFamily="82" charset="0"/>
              </a:rPr>
              <a:t>Agenda</a:t>
            </a:r>
          </a:p>
          <a:p>
            <a:endParaRPr lang="en-US" altLang="zh-TW" sz="4000" dirty="0">
              <a:latin typeface="Algerian" panose="04020705040A02060702" pitchFamily="82" charset="0"/>
            </a:endParaRPr>
          </a:p>
          <a:p>
            <a:pPr marL="285750" indent="-285750">
              <a:buFont typeface="Wingdings" panose="05000000000000000000" pitchFamily="2" charset="2"/>
              <a:buChar char="q"/>
            </a:pPr>
            <a:r>
              <a:rPr lang="en-US" altLang="zh-TW" sz="3200" dirty="0"/>
              <a:t>Computer network</a:t>
            </a:r>
          </a:p>
          <a:p>
            <a:pPr marL="742950" lvl="2" indent="-285750">
              <a:spcBef>
                <a:spcPts val="1200"/>
              </a:spcBef>
              <a:spcAft>
                <a:spcPts val="0"/>
              </a:spcAft>
              <a:buFont typeface="Wingdings" panose="05000000000000000000" pitchFamily="2" charset="2"/>
              <a:buChar char="Ø"/>
            </a:pPr>
            <a:r>
              <a:rPr lang="en-US" altLang="zh-TW" sz="3200" dirty="0"/>
              <a:t>WAN,MAN,LAN,PAN </a:t>
            </a:r>
          </a:p>
          <a:p>
            <a:pPr marL="285750" indent="-285750">
              <a:buFont typeface="Wingdings" panose="05000000000000000000" pitchFamily="2" charset="2"/>
              <a:buChar char="q"/>
            </a:pPr>
            <a:r>
              <a:rPr lang="en-US" altLang="zh-TW" sz="3200" dirty="0"/>
              <a:t>Hardware</a:t>
            </a:r>
          </a:p>
          <a:p>
            <a:pPr marL="742950" lvl="1" indent="-285750">
              <a:buFont typeface="Wingdings" panose="05000000000000000000" pitchFamily="2" charset="2"/>
              <a:buChar char="Ø"/>
            </a:pPr>
            <a:r>
              <a:rPr lang="en-US" altLang="zh-TW" sz="3200" dirty="0"/>
              <a:t>Network connecting devices</a:t>
            </a:r>
          </a:p>
          <a:p>
            <a:pPr marL="742950" lvl="1" indent="-285750">
              <a:buFont typeface="Wingdings" panose="05000000000000000000" pitchFamily="2" charset="2"/>
              <a:buChar char="Ø"/>
            </a:pPr>
            <a:r>
              <a:rPr lang="en-US" altLang="zh-TW" sz="3200" dirty="0"/>
              <a:t>Network topology </a:t>
            </a:r>
          </a:p>
          <a:p>
            <a:pPr marL="285750" indent="-285750">
              <a:buFont typeface="Wingdings" panose="05000000000000000000" pitchFamily="2" charset="2"/>
              <a:buChar char="q"/>
            </a:pPr>
            <a:r>
              <a:rPr lang="en-US" altLang="zh-TW" sz="3200" dirty="0"/>
              <a:t>Software</a:t>
            </a:r>
          </a:p>
          <a:p>
            <a:pPr marL="742950" lvl="1" indent="-285750">
              <a:buFont typeface="Wingdings" panose="05000000000000000000" pitchFamily="2" charset="2"/>
              <a:buChar char="Ø"/>
            </a:pPr>
            <a:r>
              <a:rPr lang="en-US" altLang="zh-TW" sz="3200" dirty="0"/>
              <a:t>OSI MODEL</a:t>
            </a:r>
          </a:p>
          <a:p>
            <a:pPr marL="742950" lvl="1" indent="-285750">
              <a:buFont typeface="Wingdings" panose="05000000000000000000" pitchFamily="2" charset="2"/>
              <a:buChar char="Ø"/>
            </a:pPr>
            <a:r>
              <a:rPr lang="en-US" altLang="zh-TW" sz="3200" dirty="0"/>
              <a:t>TCP/IP protocol</a:t>
            </a:r>
          </a:p>
          <a:p>
            <a:pPr marL="285750" indent="-285750">
              <a:buFont typeface="Wingdings" panose="05000000000000000000" pitchFamily="2" charset="2"/>
              <a:buChar char="q"/>
            </a:pPr>
            <a:r>
              <a:rPr lang="en-US" altLang="zh-TW" sz="3200" dirty="0"/>
              <a:t>Windows Networking Commands</a:t>
            </a:r>
            <a:endParaRPr lang="zh-TW" altLang="en-US" sz="3200" dirty="0"/>
          </a:p>
          <a:p>
            <a:endParaRPr lang="en-US" sz="6000" dirty="0">
              <a:latin typeface="Algerian" panose="04020705040A02060702" pitchFamily="82" charset="0"/>
            </a:endParaRPr>
          </a:p>
          <a:p>
            <a:endParaRPr lang="en-PH" sz="4000" dirty="0">
              <a:latin typeface="Algerian" panose="04020705040A02060702" pitchFamily="82" charset="0"/>
            </a:endParaRPr>
          </a:p>
        </p:txBody>
      </p:sp>
    </p:spTree>
    <p:extLst>
      <p:ext uri="{BB962C8B-B14F-4D97-AF65-F5344CB8AC3E}">
        <p14:creationId xmlns:p14="http://schemas.microsoft.com/office/powerpoint/2010/main" val="2600193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EC4B9A-A0B2-A84C-2B89-F3687A9E4D10}"/>
              </a:ext>
            </a:extLst>
          </p:cNvPr>
          <p:cNvSpPr txBox="1"/>
          <p:nvPr/>
        </p:nvSpPr>
        <p:spPr>
          <a:xfrm>
            <a:off x="1838885" y="460793"/>
            <a:ext cx="6098240" cy="523220"/>
          </a:xfrm>
          <a:prstGeom prst="rect">
            <a:avLst/>
          </a:prstGeom>
          <a:noFill/>
        </p:spPr>
        <p:txBody>
          <a:bodyPr wrap="square">
            <a:spAutoFit/>
          </a:bodyPr>
          <a:lstStyle/>
          <a:p>
            <a:pPr algn="just"/>
            <a:r>
              <a:rPr lang="en-PH" sz="2800" b="1" dirty="0"/>
              <a:t>LAN(Local Area Network)</a:t>
            </a:r>
          </a:p>
        </p:txBody>
      </p:sp>
      <p:sp>
        <p:nvSpPr>
          <p:cNvPr id="5" name="TextBox 4">
            <a:extLst>
              <a:ext uri="{FF2B5EF4-FFF2-40B4-BE49-F238E27FC236}">
                <a16:creationId xmlns:a16="http://schemas.microsoft.com/office/drawing/2014/main" id="{36C588FD-F3EC-4751-AE6E-31356B8DE22B}"/>
              </a:ext>
            </a:extLst>
          </p:cNvPr>
          <p:cNvSpPr txBox="1"/>
          <p:nvPr/>
        </p:nvSpPr>
        <p:spPr>
          <a:xfrm>
            <a:off x="1301003" y="1320190"/>
            <a:ext cx="7318562" cy="4661276"/>
          </a:xfrm>
          <a:prstGeom prst="rect">
            <a:avLst/>
          </a:prstGeom>
          <a:noFill/>
        </p:spPr>
        <p:txBody>
          <a:bodyPr wrap="square">
            <a:spAutoFit/>
          </a:bodyPr>
          <a:lstStyle/>
          <a:p>
            <a:pPr algn="just">
              <a:lnSpc>
                <a:spcPct val="150000"/>
              </a:lnSpc>
              <a:buFont typeface="Arial" panose="020B0604020202020204" pitchFamily="34" charset="0"/>
              <a:buChar char="•"/>
            </a:pPr>
            <a:r>
              <a:rPr lang="en-US" sz="2000" b="0" i="0" dirty="0">
                <a:solidFill>
                  <a:srgbClr val="000000"/>
                </a:solidFill>
                <a:effectLst/>
                <a:latin typeface="inter-regular"/>
              </a:rPr>
              <a:t>Local Area Network is a group of computers connected to each other in a small area such as building, office.</a:t>
            </a:r>
          </a:p>
          <a:p>
            <a:pPr algn="just">
              <a:lnSpc>
                <a:spcPct val="150000"/>
              </a:lnSpc>
              <a:buFont typeface="Arial" panose="020B0604020202020204" pitchFamily="34" charset="0"/>
              <a:buChar char="•"/>
            </a:pPr>
            <a:r>
              <a:rPr lang="en-US" sz="2000" b="0" i="0" dirty="0">
                <a:solidFill>
                  <a:srgbClr val="000000"/>
                </a:solidFill>
                <a:effectLst/>
                <a:latin typeface="inter-regular"/>
              </a:rPr>
              <a:t>LAN is used for connecting two or more personal computers through a communication medium such as twisted pair, coaxial cable, etc.</a:t>
            </a:r>
          </a:p>
          <a:p>
            <a:pPr algn="just">
              <a:lnSpc>
                <a:spcPct val="150000"/>
              </a:lnSpc>
              <a:buFont typeface="Arial" panose="020B0604020202020204" pitchFamily="34" charset="0"/>
              <a:buChar char="•"/>
            </a:pPr>
            <a:r>
              <a:rPr lang="en-US" sz="2000" b="0" i="0" dirty="0">
                <a:solidFill>
                  <a:srgbClr val="000000"/>
                </a:solidFill>
                <a:effectLst/>
                <a:latin typeface="inter-regular"/>
              </a:rPr>
              <a:t>It is less costly as it is built with inexpensive hardware such as hubs, network adapters, and ethernet cables.</a:t>
            </a:r>
          </a:p>
          <a:p>
            <a:pPr algn="just">
              <a:lnSpc>
                <a:spcPct val="150000"/>
              </a:lnSpc>
              <a:buFont typeface="Arial" panose="020B0604020202020204" pitchFamily="34" charset="0"/>
              <a:buChar char="•"/>
            </a:pPr>
            <a:r>
              <a:rPr lang="en-US" sz="2000" b="0" i="0" dirty="0">
                <a:solidFill>
                  <a:srgbClr val="000000"/>
                </a:solidFill>
                <a:effectLst/>
                <a:latin typeface="inter-regular"/>
              </a:rPr>
              <a:t>The data is transferred at an extremely faster rate in Local Area Network.</a:t>
            </a:r>
          </a:p>
          <a:p>
            <a:pPr algn="just">
              <a:lnSpc>
                <a:spcPct val="150000"/>
              </a:lnSpc>
              <a:buFont typeface="Arial" panose="020B0604020202020204" pitchFamily="34" charset="0"/>
              <a:buChar char="•"/>
            </a:pPr>
            <a:r>
              <a:rPr lang="en-US" sz="2000" b="0" i="0" dirty="0">
                <a:solidFill>
                  <a:srgbClr val="000000"/>
                </a:solidFill>
                <a:effectLst/>
                <a:latin typeface="inter-regular"/>
              </a:rPr>
              <a:t>Local Area Network provides higher security.</a:t>
            </a:r>
          </a:p>
        </p:txBody>
      </p:sp>
      <p:pic>
        <p:nvPicPr>
          <p:cNvPr id="17410" name="Picture 2" descr="Computer Network Types">
            <a:extLst>
              <a:ext uri="{FF2B5EF4-FFF2-40B4-BE49-F238E27FC236}">
                <a16:creationId xmlns:a16="http://schemas.microsoft.com/office/drawing/2014/main" id="{85BB39B5-D4F1-3699-8E1E-0BF5186D04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1270" y="1024355"/>
            <a:ext cx="3196418" cy="2404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092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C038F5-6454-665E-F42F-F6FFDD3A7937}"/>
              </a:ext>
            </a:extLst>
          </p:cNvPr>
          <p:cNvSpPr txBox="1"/>
          <p:nvPr/>
        </p:nvSpPr>
        <p:spPr>
          <a:xfrm>
            <a:off x="2121273" y="1361746"/>
            <a:ext cx="6098240" cy="584775"/>
          </a:xfrm>
          <a:prstGeom prst="rect">
            <a:avLst/>
          </a:prstGeom>
          <a:noFill/>
        </p:spPr>
        <p:txBody>
          <a:bodyPr wrap="square">
            <a:spAutoFit/>
          </a:bodyPr>
          <a:lstStyle/>
          <a:p>
            <a:pPr algn="just"/>
            <a:r>
              <a:rPr lang="en-PH" sz="3200" b="1" dirty="0"/>
              <a:t>PAN(Personal Area Network)</a:t>
            </a:r>
          </a:p>
        </p:txBody>
      </p:sp>
      <p:sp>
        <p:nvSpPr>
          <p:cNvPr id="7" name="TextBox 6">
            <a:extLst>
              <a:ext uri="{FF2B5EF4-FFF2-40B4-BE49-F238E27FC236}">
                <a16:creationId xmlns:a16="http://schemas.microsoft.com/office/drawing/2014/main" id="{3B3D1F91-2F60-9C1B-BAD4-A2B5A64B6B37}"/>
              </a:ext>
            </a:extLst>
          </p:cNvPr>
          <p:cNvSpPr txBox="1"/>
          <p:nvPr/>
        </p:nvSpPr>
        <p:spPr>
          <a:xfrm>
            <a:off x="1627091" y="2186098"/>
            <a:ext cx="6592421" cy="3170099"/>
          </a:xfrm>
          <a:prstGeom prst="rect">
            <a:avLst/>
          </a:prstGeom>
          <a:noFill/>
        </p:spPr>
        <p:txBody>
          <a:bodyPr wrap="square">
            <a:spAutoFit/>
          </a:bodyPr>
          <a:lstStyle/>
          <a:p>
            <a:pPr algn="just">
              <a:buFont typeface="Arial" panose="020B0604020202020204" pitchFamily="34" charset="0"/>
              <a:buChar char="•"/>
            </a:pPr>
            <a:r>
              <a:rPr lang="en-US" sz="2000" b="0" i="0" dirty="0">
                <a:solidFill>
                  <a:srgbClr val="000000"/>
                </a:solidFill>
                <a:effectLst/>
                <a:latin typeface="inter-regular"/>
              </a:rPr>
              <a:t>Personal Area Network is a network arranged within an individual person, typically within a range of 10 meters.</a:t>
            </a:r>
          </a:p>
          <a:p>
            <a:pPr algn="just">
              <a:buFont typeface="Arial" panose="020B0604020202020204" pitchFamily="34" charset="0"/>
              <a:buChar char="•"/>
            </a:pPr>
            <a:r>
              <a:rPr lang="en-US" sz="2000" b="0" i="0" dirty="0">
                <a:solidFill>
                  <a:srgbClr val="000000"/>
                </a:solidFill>
                <a:effectLst/>
                <a:latin typeface="inter-regular"/>
              </a:rPr>
              <a:t>Personal Area Network is used for connecting the computer devices of personal use is known as Personal Area Network.</a:t>
            </a:r>
          </a:p>
          <a:p>
            <a:pPr algn="just">
              <a:buFont typeface="Arial" panose="020B0604020202020204" pitchFamily="34" charset="0"/>
              <a:buChar char="•"/>
            </a:pPr>
            <a:r>
              <a:rPr lang="en-US" sz="2000" b="1" i="0" dirty="0">
                <a:solidFill>
                  <a:srgbClr val="000000"/>
                </a:solidFill>
                <a:effectLst/>
                <a:latin typeface="inter-bold"/>
              </a:rPr>
              <a:t>Thomas Zimmerman</a:t>
            </a:r>
            <a:r>
              <a:rPr lang="en-US" sz="2000" b="0" i="0" dirty="0">
                <a:solidFill>
                  <a:srgbClr val="000000"/>
                </a:solidFill>
                <a:effectLst/>
                <a:latin typeface="inter-regular"/>
              </a:rPr>
              <a:t> was the first research scientist to bring the idea of the Personal Area Network.</a:t>
            </a:r>
          </a:p>
          <a:p>
            <a:pPr algn="just">
              <a:buFont typeface="Arial" panose="020B0604020202020204" pitchFamily="34" charset="0"/>
              <a:buChar char="•"/>
            </a:pPr>
            <a:r>
              <a:rPr lang="en-US" sz="2000" b="0" i="0" dirty="0">
                <a:solidFill>
                  <a:srgbClr val="000000"/>
                </a:solidFill>
                <a:effectLst/>
                <a:latin typeface="inter-regular"/>
              </a:rPr>
              <a:t>Personal Area Network covers an area of </a:t>
            </a:r>
            <a:r>
              <a:rPr lang="en-US" sz="2000" b="1" i="0" dirty="0">
                <a:solidFill>
                  <a:srgbClr val="000000"/>
                </a:solidFill>
                <a:effectLst/>
                <a:latin typeface="inter-bold"/>
              </a:rPr>
              <a:t>30 feet</a:t>
            </a:r>
            <a:r>
              <a:rPr lang="en-US" sz="2000" b="0" i="0" dirty="0">
                <a:solidFill>
                  <a:srgbClr val="000000"/>
                </a:solidFill>
                <a:effectLst/>
                <a:latin typeface="inter-regular"/>
              </a:rPr>
              <a:t>.</a:t>
            </a:r>
          </a:p>
          <a:p>
            <a:pPr algn="just">
              <a:buFont typeface="Arial" panose="020B0604020202020204" pitchFamily="34" charset="0"/>
              <a:buChar char="•"/>
            </a:pPr>
            <a:r>
              <a:rPr lang="en-US" sz="2000" b="0" i="0" dirty="0">
                <a:solidFill>
                  <a:srgbClr val="000000"/>
                </a:solidFill>
                <a:effectLst/>
                <a:latin typeface="inter-regular"/>
              </a:rPr>
              <a:t>Personal computer devices that are used to develop the personal area network are the laptop, mobile phones, media player and play stations.</a:t>
            </a:r>
          </a:p>
        </p:txBody>
      </p:sp>
      <p:pic>
        <p:nvPicPr>
          <p:cNvPr id="18434" name="Picture 2" descr="Computer Network Types">
            <a:extLst>
              <a:ext uri="{FF2B5EF4-FFF2-40B4-BE49-F238E27FC236}">
                <a16:creationId xmlns:a16="http://schemas.microsoft.com/office/drawing/2014/main" id="{10532B51-38EA-0D99-AC34-92DF740359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9160" y="1748262"/>
            <a:ext cx="3243133" cy="2151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2009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6BC445-E9EE-1439-B4BC-BEAD873C5604}"/>
              </a:ext>
            </a:extLst>
          </p:cNvPr>
          <p:cNvSpPr txBox="1"/>
          <p:nvPr/>
        </p:nvSpPr>
        <p:spPr>
          <a:xfrm>
            <a:off x="2094380" y="1213828"/>
            <a:ext cx="6821020" cy="461665"/>
          </a:xfrm>
          <a:prstGeom prst="rect">
            <a:avLst/>
          </a:prstGeom>
          <a:noFill/>
        </p:spPr>
        <p:txBody>
          <a:bodyPr wrap="square">
            <a:spAutoFit/>
          </a:bodyPr>
          <a:lstStyle/>
          <a:p>
            <a:r>
              <a:rPr lang="en-US" sz="2400" b="1" i="0" dirty="0">
                <a:solidFill>
                  <a:srgbClr val="333333"/>
                </a:solidFill>
                <a:effectLst/>
                <a:latin typeface="inter-bold"/>
              </a:rPr>
              <a:t>There are two types of Personal Area Network:</a:t>
            </a:r>
            <a:endParaRPr lang="en-PH" sz="2400" dirty="0"/>
          </a:p>
        </p:txBody>
      </p:sp>
      <p:sp>
        <p:nvSpPr>
          <p:cNvPr id="5" name="TextBox 4">
            <a:extLst>
              <a:ext uri="{FF2B5EF4-FFF2-40B4-BE49-F238E27FC236}">
                <a16:creationId xmlns:a16="http://schemas.microsoft.com/office/drawing/2014/main" id="{FCFAD788-2418-CACC-D443-320A68F65EC7}"/>
              </a:ext>
            </a:extLst>
          </p:cNvPr>
          <p:cNvSpPr txBox="1"/>
          <p:nvPr/>
        </p:nvSpPr>
        <p:spPr>
          <a:xfrm>
            <a:off x="1933015" y="2124199"/>
            <a:ext cx="6098240" cy="967957"/>
          </a:xfrm>
          <a:prstGeom prst="rect">
            <a:avLst/>
          </a:prstGeom>
          <a:noFill/>
        </p:spPr>
        <p:txBody>
          <a:bodyPr wrap="square">
            <a:spAutoFit/>
          </a:bodyPr>
          <a:lstStyle/>
          <a:p>
            <a:pPr marL="342900" indent="-342900" algn="just">
              <a:lnSpc>
                <a:spcPct val="150000"/>
              </a:lnSpc>
              <a:buFont typeface="Wingdings" panose="05000000000000000000" pitchFamily="2" charset="2"/>
              <a:buChar char="v"/>
            </a:pPr>
            <a:r>
              <a:rPr lang="en-US" sz="2000" b="0" i="0" dirty="0">
                <a:solidFill>
                  <a:srgbClr val="000000"/>
                </a:solidFill>
                <a:effectLst/>
                <a:latin typeface="inter-regular"/>
              </a:rPr>
              <a:t>Wired Personal Area Network</a:t>
            </a:r>
          </a:p>
          <a:p>
            <a:pPr marL="342900" indent="-342900" algn="just">
              <a:lnSpc>
                <a:spcPct val="150000"/>
              </a:lnSpc>
              <a:buFont typeface="Wingdings" panose="05000000000000000000" pitchFamily="2" charset="2"/>
              <a:buChar char="v"/>
            </a:pPr>
            <a:r>
              <a:rPr lang="en-US" sz="2000" b="0" i="0" dirty="0">
                <a:solidFill>
                  <a:srgbClr val="000000"/>
                </a:solidFill>
                <a:effectLst/>
                <a:latin typeface="inter-regular"/>
              </a:rPr>
              <a:t>Wireless Personal Area Network</a:t>
            </a:r>
          </a:p>
        </p:txBody>
      </p:sp>
      <p:pic>
        <p:nvPicPr>
          <p:cNvPr id="19458" name="Picture 2" descr="Computer Network Types">
            <a:extLst>
              <a:ext uri="{FF2B5EF4-FFF2-40B4-BE49-F238E27FC236}">
                <a16:creationId xmlns:a16="http://schemas.microsoft.com/office/drawing/2014/main" id="{E98B119D-7415-F3C0-8B08-5B4C9ABDAE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7067" y="2425233"/>
            <a:ext cx="4616666" cy="2429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688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A6564B-C723-CF42-B533-8964611751CA}"/>
              </a:ext>
            </a:extLst>
          </p:cNvPr>
          <p:cNvSpPr txBox="1"/>
          <p:nvPr/>
        </p:nvSpPr>
        <p:spPr>
          <a:xfrm>
            <a:off x="2302809" y="1138535"/>
            <a:ext cx="8138832" cy="2062103"/>
          </a:xfrm>
          <a:prstGeom prst="rect">
            <a:avLst/>
          </a:prstGeom>
          <a:noFill/>
        </p:spPr>
        <p:txBody>
          <a:bodyPr wrap="square">
            <a:spAutoFit/>
          </a:bodyPr>
          <a:lstStyle/>
          <a:p>
            <a:r>
              <a:rPr lang="en-US" sz="3200" b="1" i="0" dirty="0">
                <a:solidFill>
                  <a:srgbClr val="333333"/>
                </a:solidFill>
                <a:effectLst/>
                <a:latin typeface="inter-bold"/>
              </a:rPr>
              <a:t>Wireless Personal Area Network:</a:t>
            </a:r>
            <a:r>
              <a:rPr lang="en-US" sz="3200" b="0" i="0" dirty="0">
                <a:solidFill>
                  <a:srgbClr val="333333"/>
                </a:solidFill>
                <a:effectLst/>
                <a:latin typeface="inter-regular"/>
              </a:rPr>
              <a:t> Wireless Personal Area Network is developed by simply using wireless technologies such as </a:t>
            </a:r>
            <a:r>
              <a:rPr lang="en-US" sz="3200" b="0" i="0" dirty="0" err="1">
                <a:solidFill>
                  <a:srgbClr val="333333"/>
                </a:solidFill>
                <a:effectLst/>
                <a:latin typeface="inter-regular"/>
              </a:rPr>
              <a:t>WiFi</a:t>
            </a:r>
            <a:r>
              <a:rPr lang="en-US" sz="3200" b="0" i="0" dirty="0">
                <a:solidFill>
                  <a:srgbClr val="333333"/>
                </a:solidFill>
                <a:effectLst/>
                <a:latin typeface="inter-regular"/>
              </a:rPr>
              <a:t>, Bluetooth. It is a low range network.</a:t>
            </a:r>
            <a:endParaRPr lang="en-PH" sz="3200" dirty="0"/>
          </a:p>
        </p:txBody>
      </p:sp>
      <p:sp>
        <p:nvSpPr>
          <p:cNvPr id="5" name="TextBox 4">
            <a:extLst>
              <a:ext uri="{FF2B5EF4-FFF2-40B4-BE49-F238E27FC236}">
                <a16:creationId xmlns:a16="http://schemas.microsoft.com/office/drawing/2014/main" id="{525BBD85-A3CA-27C9-74F0-07B976DAAC02}"/>
              </a:ext>
            </a:extLst>
          </p:cNvPr>
          <p:cNvSpPr txBox="1"/>
          <p:nvPr/>
        </p:nvSpPr>
        <p:spPr>
          <a:xfrm>
            <a:off x="2363321" y="3657363"/>
            <a:ext cx="8017808" cy="1077218"/>
          </a:xfrm>
          <a:prstGeom prst="rect">
            <a:avLst/>
          </a:prstGeom>
          <a:noFill/>
        </p:spPr>
        <p:txBody>
          <a:bodyPr wrap="square">
            <a:spAutoFit/>
          </a:bodyPr>
          <a:lstStyle/>
          <a:p>
            <a:r>
              <a:rPr lang="en-US" sz="3200" b="1" i="0" dirty="0">
                <a:solidFill>
                  <a:srgbClr val="333333"/>
                </a:solidFill>
                <a:effectLst/>
                <a:latin typeface="inter-bold"/>
              </a:rPr>
              <a:t>Wired Personal Area Network:</a:t>
            </a:r>
            <a:r>
              <a:rPr lang="en-US" sz="3200" b="0" i="0" dirty="0">
                <a:solidFill>
                  <a:srgbClr val="333333"/>
                </a:solidFill>
                <a:effectLst/>
                <a:latin typeface="inter-regular"/>
              </a:rPr>
              <a:t> Wired Personal Area Network is created by using the USB.</a:t>
            </a:r>
            <a:endParaRPr lang="en-PH" sz="3200" dirty="0"/>
          </a:p>
        </p:txBody>
      </p:sp>
    </p:spTree>
    <p:extLst>
      <p:ext uri="{BB962C8B-B14F-4D97-AF65-F5344CB8AC3E}">
        <p14:creationId xmlns:p14="http://schemas.microsoft.com/office/powerpoint/2010/main" val="2378428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78A16C-5096-7BEC-70DE-302BE3BC3519}"/>
              </a:ext>
            </a:extLst>
          </p:cNvPr>
          <p:cNvSpPr txBox="1"/>
          <p:nvPr/>
        </p:nvSpPr>
        <p:spPr>
          <a:xfrm>
            <a:off x="2336427" y="1200381"/>
            <a:ext cx="6098240" cy="523220"/>
          </a:xfrm>
          <a:prstGeom prst="rect">
            <a:avLst/>
          </a:prstGeom>
          <a:noFill/>
        </p:spPr>
        <p:txBody>
          <a:bodyPr wrap="square">
            <a:spAutoFit/>
          </a:bodyPr>
          <a:lstStyle/>
          <a:p>
            <a:pPr algn="just"/>
            <a:r>
              <a:rPr lang="en-US" sz="2800" b="1" dirty="0"/>
              <a:t>Examples Of Personal Area Network:</a:t>
            </a:r>
          </a:p>
        </p:txBody>
      </p:sp>
      <p:sp>
        <p:nvSpPr>
          <p:cNvPr id="7" name="TextBox 6">
            <a:extLst>
              <a:ext uri="{FF2B5EF4-FFF2-40B4-BE49-F238E27FC236}">
                <a16:creationId xmlns:a16="http://schemas.microsoft.com/office/drawing/2014/main" id="{35DB5DED-E05F-E2B9-5D41-A93005DC5166}"/>
              </a:ext>
            </a:extLst>
          </p:cNvPr>
          <p:cNvSpPr txBox="1"/>
          <p:nvPr/>
        </p:nvSpPr>
        <p:spPr>
          <a:xfrm>
            <a:off x="2336427" y="2163862"/>
            <a:ext cx="8596032" cy="2251065"/>
          </a:xfrm>
          <a:prstGeom prst="rect">
            <a:avLst/>
          </a:prstGeom>
          <a:noFill/>
        </p:spPr>
        <p:txBody>
          <a:bodyPr wrap="square">
            <a:spAutoFit/>
          </a:bodyPr>
          <a:lstStyle/>
          <a:p>
            <a:pPr algn="just">
              <a:lnSpc>
                <a:spcPct val="150000"/>
              </a:lnSpc>
              <a:buFont typeface="Arial" panose="020B0604020202020204" pitchFamily="34" charset="0"/>
              <a:buChar char="•"/>
            </a:pPr>
            <a:r>
              <a:rPr lang="en-US" sz="2400" b="1" i="0" dirty="0">
                <a:solidFill>
                  <a:srgbClr val="000000"/>
                </a:solidFill>
                <a:effectLst/>
                <a:latin typeface="inter-bold"/>
              </a:rPr>
              <a:t>Body Area Network:</a:t>
            </a:r>
            <a:r>
              <a:rPr lang="en-US" sz="2400" b="0" i="0" dirty="0">
                <a:solidFill>
                  <a:srgbClr val="000000"/>
                </a:solidFill>
                <a:effectLst/>
                <a:latin typeface="inter-regular"/>
              </a:rPr>
              <a:t> Body Area Network is a network that moves with a person. </a:t>
            </a:r>
            <a:r>
              <a:rPr lang="en-US" sz="2400" b="1" i="0" dirty="0">
                <a:solidFill>
                  <a:srgbClr val="000000"/>
                </a:solidFill>
                <a:effectLst/>
                <a:latin typeface="inter-bold"/>
              </a:rPr>
              <a:t>For example</a:t>
            </a:r>
            <a:r>
              <a:rPr lang="en-US" sz="2400" b="0" i="0" dirty="0">
                <a:solidFill>
                  <a:srgbClr val="000000"/>
                </a:solidFill>
                <a:effectLst/>
                <a:latin typeface="inter-regular"/>
              </a:rPr>
              <a:t>, a mobile network moves with a person. Suppose a person establishes a network connection and then creates a connection with another device to share the information.</a:t>
            </a:r>
          </a:p>
        </p:txBody>
      </p:sp>
    </p:spTree>
    <p:extLst>
      <p:ext uri="{BB962C8B-B14F-4D97-AF65-F5344CB8AC3E}">
        <p14:creationId xmlns:p14="http://schemas.microsoft.com/office/powerpoint/2010/main" val="3454783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5D78A6-A2FC-1684-1759-CFAAEE67E2A8}"/>
              </a:ext>
            </a:extLst>
          </p:cNvPr>
          <p:cNvSpPr txBox="1"/>
          <p:nvPr/>
        </p:nvSpPr>
        <p:spPr>
          <a:xfrm>
            <a:off x="2645709" y="1166790"/>
            <a:ext cx="8367432" cy="3539430"/>
          </a:xfrm>
          <a:prstGeom prst="rect">
            <a:avLst/>
          </a:prstGeom>
          <a:noFill/>
        </p:spPr>
        <p:txBody>
          <a:bodyPr wrap="square">
            <a:spAutoFit/>
          </a:bodyPr>
          <a:lstStyle/>
          <a:p>
            <a:pPr algn="just">
              <a:buFont typeface="Arial" panose="020B0604020202020204" pitchFamily="34" charset="0"/>
              <a:buChar char="•"/>
            </a:pPr>
            <a:r>
              <a:rPr lang="en-US" sz="2800" b="1" i="0" dirty="0">
                <a:solidFill>
                  <a:srgbClr val="000000"/>
                </a:solidFill>
                <a:effectLst/>
                <a:latin typeface="inter-bold"/>
              </a:rPr>
              <a:t>Offline Network:</a:t>
            </a:r>
            <a:r>
              <a:rPr lang="en-US" sz="2800" b="0" i="0" dirty="0">
                <a:solidFill>
                  <a:srgbClr val="000000"/>
                </a:solidFill>
                <a:effectLst/>
                <a:latin typeface="inter-regular"/>
              </a:rPr>
              <a:t> An offline network can be created inside the home, so it is also known as a </a:t>
            </a:r>
            <a:r>
              <a:rPr lang="en-US" sz="2800" b="1" i="0" dirty="0">
                <a:solidFill>
                  <a:srgbClr val="000000"/>
                </a:solidFill>
                <a:effectLst/>
                <a:latin typeface="inter-bold"/>
              </a:rPr>
              <a:t>home network</a:t>
            </a:r>
            <a:r>
              <a:rPr lang="en-US" sz="2800" b="0" i="0" dirty="0">
                <a:solidFill>
                  <a:srgbClr val="000000"/>
                </a:solidFill>
                <a:effectLst/>
                <a:latin typeface="inter-regular"/>
              </a:rPr>
              <a:t>. A home network is designed to integrate the devices such as printers, computer, television but they are not connected to the internet.</a:t>
            </a:r>
          </a:p>
          <a:p>
            <a:pPr algn="just">
              <a:buFont typeface="Arial" panose="020B0604020202020204" pitchFamily="34" charset="0"/>
              <a:buChar char="•"/>
            </a:pPr>
            <a:r>
              <a:rPr lang="en-US" sz="2800" b="1" i="0" dirty="0">
                <a:solidFill>
                  <a:srgbClr val="000000"/>
                </a:solidFill>
                <a:effectLst/>
                <a:latin typeface="inter-bold"/>
              </a:rPr>
              <a:t>Small Home Office:</a:t>
            </a:r>
            <a:r>
              <a:rPr lang="en-US" sz="2800" b="0" i="0" dirty="0">
                <a:solidFill>
                  <a:srgbClr val="000000"/>
                </a:solidFill>
                <a:effectLst/>
                <a:latin typeface="inter-regular"/>
              </a:rPr>
              <a:t> It is used to connect a variety of devices to the internet and to a corporate network using a VPN</a:t>
            </a:r>
          </a:p>
        </p:txBody>
      </p:sp>
    </p:spTree>
    <p:extLst>
      <p:ext uri="{BB962C8B-B14F-4D97-AF65-F5344CB8AC3E}">
        <p14:creationId xmlns:p14="http://schemas.microsoft.com/office/powerpoint/2010/main" val="3086916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BFFF71-3DCC-E324-C3E8-41C01C6FC094}"/>
              </a:ext>
            </a:extLst>
          </p:cNvPr>
          <p:cNvSpPr txBox="1"/>
          <p:nvPr/>
        </p:nvSpPr>
        <p:spPr>
          <a:xfrm>
            <a:off x="2242296" y="1415534"/>
            <a:ext cx="7412691" cy="584775"/>
          </a:xfrm>
          <a:prstGeom prst="rect">
            <a:avLst/>
          </a:prstGeom>
          <a:noFill/>
        </p:spPr>
        <p:txBody>
          <a:bodyPr wrap="square">
            <a:spAutoFit/>
          </a:bodyPr>
          <a:lstStyle/>
          <a:p>
            <a:pPr algn="just"/>
            <a:r>
              <a:rPr lang="en-PH" sz="3200" b="1" dirty="0"/>
              <a:t>MAN(Metropolitan Area Network)</a:t>
            </a:r>
          </a:p>
        </p:txBody>
      </p:sp>
      <p:sp>
        <p:nvSpPr>
          <p:cNvPr id="5" name="TextBox 4">
            <a:extLst>
              <a:ext uri="{FF2B5EF4-FFF2-40B4-BE49-F238E27FC236}">
                <a16:creationId xmlns:a16="http://schemas.microsoft.com/office/drawing/2014/main" id="{34B2A465-2304-88B7-EDB3-FA6A97F7E72E}"/>
              </a:ext>
            </a:extLst>
          </p:cNvPr>
          <p:cNvSpPr txBox="1"/>
          <p:nvPr/>
        </p:nvSpPr>
        <p:spPr>
          <a:xfrm>
            <a:off x="1892672" y="2226439"/>
            <a:ext cx="6471398" cy="4204356"/>
          </a:xfrm>
          <a:prstGeom prst="rect">
            <a:avLst/>
          </a:prstGeom>
          <a:noFill/>
        </p:spPr>
        <p:txBody>
          <a:bodyPr wrap="square">
            <a:spAutoFit/>
          </a:bodyPr>
          <a:lstStyle/>
          <a:p>
            <a:pPr algn="just">
              <a:lnSpc>
                <a:spcPct val="150000"/>
              </a:lnSpc>
              <a:buFont typeface="Arial" panose="020B0604020202020204" pitchFamily="34" charset="0"/>
              <a:buChar char="•"/>
            </a:pPr>
            <a:r>
              <a:rPr lang="en-US" b="0" i="0" dirty="0">
                <a:solidFill>
                  <a:srgbClr val="000000"/>
                </a:solidFill>
                <a:effectLst/>
                <a:latin typeface="inter-regular"/>
              </a:rPr>
              <a:t>A metropolitan area network is a network that covers a larger geographic area by interconnecting a different LAN to form a larger network.</a:t>
            </a:r>
          </a:p>
          <a:p>
            <a:pPr algn="just">
              <a:lnSpc>
                <a:spcPct val="150000"/>
              </a:lnSpc>
              <a:buFont typeface="Arial" panose="020B0604020202020204" pitchFamily="34" charset="0"/>
              <a:buChar char="•"/>
            </a:pPr>
            <a:r>
              <a:rPr lang="en-US" b="0" i="0" dirty="0">
                <a:solidFill>
                  <a:srgbClr val="000000"/>
                </a:solidFill>
                <a:effectLst/>
                <a:latin typeface="inter-regular"/>
              </a:rPr>
              <a:t>Government agencies use MAN to connect to the citizens and private industries.</a:t>
            </a:r>
          </a:p>
          <a:p>
            <a:pPr algn="just">
              <a:lnSpc>
                <a:spcPct val="150000"/>
              </a:lnSpc>
              <a:buFont typeface="Arial" panose="020B0604020202020204" pitchFamily="34" charset="0"/>
              <a:buChar char="•"/>
            </a:pPr>
            <a:r>
              <a:rPr lang="en-US" b="0" i="0" dirty="0">
                <a:solidFill>
                  <a:srgbClr val="000000"/>
                </a:solidFill>
                <a:effectLst/>
                <a:latin typeface="inter-regular"/>
              </a:rPr>
              <a:t>In MAN, various LANs are connected to each other through a telephone exchange line.</a:t>
            </a:r>
          </a:p>
          <a:p>
            <a:pPr algn="just">
              <a:lnSpc>
                <a:spcPct val="150000"/>
              </a:lnSpc>
              <a:buFont typeface="Arial" panose="020B0604020202020204" pitchFamily="34" charset="0"/>
              <a:buChar char="•"/>
            </a:pPr>
            <a:r>
              <a:rPr lang="en-US" b="0" i="0" dirty="0">
                <a:solidFill>
                  <a:srgbClr val="000000"/>
                </a:solidFill>
                <a:effectLst/>
                <a:latin typeface="inter-regular"/>
              </a:rPr>
              <a:t>The most widely used protocols in MAN are RS-232, Frame Relay, ATM, ISDN, OC-3, ADSL, etc.</a:t>
            </a:r>
          </a:p>
          <a:p>
            <a:pPr algn="just">
              <a:lnSpc>
                <a:spcPct val="150000"/>
              </a:lnSpc>
              <a:buFont typeface="Arial" panose="020B0604020202020204" pitchFamily="34" charset="0"/>
              <a:buChar char="•"/>
            </a:pPr>
            <a:r>
              <a:rPr lang="en-US" b="0" i="0" dirty="0">
                <a:solidFill>
                  <a:srgbClr val="000000"/>
                </a:solidFill>
                <a:effectLst/>
                <a:latin typeface="inter-regular"/>
              </a:rPr>
              <a:t>It has a higher range than Local Area Network(LAN).</a:t>
            </a:r>
          </a:p>
        </p:txBody>
      </p:sp>
      <p:pic>
        <p:nvPicPr>
          <p:cNvPr id="20482" name="Picture 2" descr="Computer Network Types">
            <a:extLst>
              <a:ext uri="{FF2B5EF4-FFF2-40B4-BE49-F238E27FC236}">
                <a16:creationId xmlns:a16="http://schemas.microsoft.com/office/drawing/2014/main" id="{2225B5AC-7CDD-CBF8-3CAF-245FC1984C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9382" y="2079655"/>
            <a:ext cx="3479891" cy="2248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055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10AE55-5DA9-174C-A53E-FCA27AAE2DD2}"/>
              </a:ext>
            </a:extLst>
          </p:cNvPr>
          <p:cNvSpPr txBox="1"/>
          <p:nvPr/>
        </p:nvSpPr>
        <p:spPr>
          <a:xfrm>
            <a:off x="1677520" y="877652"/>
            <a:ext cx="7923679" cy="584775"/>
          </a:xfrm>
          <a:prstGeom prst="rect">
            <a:avLst/>
          </a:prstGeom>
          <a:noFill/>
        </p:spPr>
        <p:txBody>
          <a:bodyPr wrap="square">
            <a:spAutoFit/>
          </a:bodyPr>
          <a:lstStyle/>
          <a:p>
            <a:pPr algn="just"/>
            <a:r>
              <a:rPr lang="en-US" sz="3200" b="1" dirty="0"/>
              <a:t>Uses Of Metropolitan Area Network:</a:t>
            </a:r>
          </a:p>
        </p:txBody>
      </p:sp>
      <p:sp>
        <p:nvSpPr>
          <p:cNvPr id="5" name="TextBox 4">
            <a:extLst>
              <a:ext uri="{FF2B5EF4-FFF2-40B4-BE49-F238E27FC236}">
                <a16:creationId xmlns:a16="http://schemas.microsoft.com/office/drawing/2014/main" id="{B20FE342-E6C7-7F69-D914-10BFD413F17B}"/>
              </a:ext>
            </a:extLst>
          </p:cNvPr>
          <p:cNvSpPr txBox="1"/>
          <p:nvPr/>
        </p:nvSpPr>
        <p:spPr>
          <a:xfrm>
            <a:off x="2309532" y="1887542"/>
            <a:ext cx="8165727" cy="2251065"/>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en-US" sz="2400" b="0" i="0" dirty="0">
                <a:solidFill>
                  <a:srgbClr val="000000"/>
                </a:solidFill>
                <a:effectLst/>
                <a:latin typeface="inter-regular"/>
              </a:rPr>
              <a:t>MAN is used in communication between the banks in a city.</a:t>
            </a:r>
          </a:p>
          <a:p>
            <a:pPr marL="285750" indent="-285750" algn="just">
              <a:lnSpc>
                <a:spcPct val="150000"/>
              </a:lnSpc>
              <a:buFont typeface="Wingdings" panose="05000000000000000000" pitchFamily="2" charset="2"/>
              <a:buChar char="v"/>
            </a:pPr>
            <a:r>
              <a:rPr lang="en-US" sz="2400" b="0" i="0" dirty="0">
                <a:solidFill>
                  <a:srgbClr val="000000"/>
                </a:solidFill>
                <a:effectLst/>
                <a:latin typeface="inter-regular"/>
              </a:rPr>
              <a:t>It can be used in an Airline Reservation.</a:t>
            </a:r>
          </a:p>
          <a:p>
            <a:pPr marL="285750" indent="-285750" algn="just">
              <a:lnSpc>
                <a:spcPct val="150000"/>
              </a:lnSpc>
              <a:buFont typeface="Wingdings" panose="05000000000000000000" pitchFamily="2" charset="2"/>
              <a:buChar char="v"/>
            </a:pPr>
            <a:r>
              <a:rPr lang="en-US" sz="2400" b="0" i="0" dirty="0">
                <a:solidFill>
                  <a:srgbClr val="000000"/>
                </a:solidFill>
                <a:effectLst/>
                <a:latin typeface="inter-regular"/>
              </a:rPr>
              <a:t>It can be used in a college within a city.</a:t>
            </a:r>
          </a:p>
          <a:p>
            <a:pPr marL="285750" indent="-285750" algn="just">
              <a:lnSpc>
                <a:spcPct val="150000"/>
              </a:lnSpc>
              <a:buFont typeface="Wingdings" panose="05000000000000000000" pitchFamily="2" charset="2"/>
              <a:buChar char="v"/>
            </a:pPr>
            <a:r>
              <a:rPr lang="en-US" sz="2400" b="0" i="0" dirty="0">
                <a:solidFill>
                  <a:srgbClr val="000000"/>
                </a:solidFill>
                <a:effectLst/>
                <a:latin typeface="inter-regular"/>
              </a:rPr>
              <a:t>It can also be used for communication in the military.</a:t>
            </a:r>
          </a:p>
        </p:txBody>
      </p:sp>
    </p:spTree>
    <p:extLst>
      <p:ext uri="{BB962C8B-B14F-4D97-AF65-F5344CB8AC3E}">
        <p14:creationId xmlns:p14="http://schemas.microsoft.com/office/powerpoint/2010/main" val="1903305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1B4DD6-6913-BE55-0B85-B1D59C0C19D2}"/>
              </a:ext>
            </a:extLst>
          </p:cNvPr>
          <p:cNvSpPr txBox="1"/>
          <p:nvPr/>
        </p:nvSpPr>
        <p:spPr>
          <a:xfrm>
            <a:off x="1906120" y="380110"/>
            <a:ext cx="6098240" cy="646331"/>
          </a:xfrm>
          <a:prstGeom prst="rect">
            <a:avLst/>
          </a:prstGeom>
          <a:noFill/>
        </p:spPr>
        <p:txBody>
          <a:bodyPr wrap="square">
            <a:spAutoFit/>
          </a:bodyPr>
          <a:lstStyle/>
          <a:p>
            <a:pPr algn="just"/>
            <a:r>
              <a:rPr lang="en-PH" sz="3600" b="1" dirty="0"/>
              <a:t>WAN(Wide Area Network)</a:t>
            </a:r>
          </a:p>
        </p:txBody>
      </p:sp>
      <p:sp>
        <p:nvSpPr>
          <p:cNvPr id="5" name="TextBox 4">
            <a:extLst>
              <a:ext uri="{FF2B5EF4-FFF2-40B4-BE49-F238E27FC236}">
                <a16:creationId xmlns:a16="http://schemas.microsoft.com/office/drawing/2014/main" id="{E6D40CC0-827B-3AC5-8643-6C541B282C29}"/>
              </a:ext>
            </a:extLst>
          </p:cNvPr>
          <p:cNvSpPr txBox="1"/>
          <p:nvPr/>
        </p:nvSpPr>
        <p:spPr>
          <a:xfrm>
            <a:off x="1309407" y="1351304"/>
            <a:ext cx="7022726" cy="5122941"/>
          </a:xfrm>
          <a:prstGeom prst="rect">
            <a:avLst/>
          </a:prstGeom>
          <a:noFill/>
        </p:spPr>
        <p:txBody>
          <a:bodyPr wrap="square">
            <a:spAutoFit/>
          </a:bodyPr>
          <a:lstStyle/>
          <a:p>
            <a:pPr algn="just">
              <a:lnSpc>
                <a:spcPct val="150000"/>
              </a:lnSpc>
              <a:buFont typeface="Arial" panose="020B0604020202020204" pitchFamily="34" charset="0"/>
              <a:buChar char="•"/>
            </a:pPr>
            <a:r>
              <a:rPr lang="en-US" sz="2000" dirty="0"/>
              <a:t>A Wide Area Network is a network that extends over a large geographical area such as states or countries.</a:t>
            </a:r>
          </a:p>
          <a:p>
            <a:pPr algn="just">
              <a:lnSpc>
                <a:spcPct val="150000"/>
              </a:lnSpc>
              <a:buFont typeface="Arial" panose="020B0604020202020204" pitchFamily="34" charset="0"/>
              <a:buChar char="•"/>
            </a:pPr>
            <a:r>
              <a:rPr lang="en-US" sz="2000" dirty="0"/>
              <a:t>A Wide Area Network is quite bigger network than the LAN.</a:t>
            </a:r>
          </a:p>
          <a:p>
            <a:pPr algn="just">
              <a:lnSpc>
                <a:spcPct val="150000"/>
              </a:lnSpc>
              <a:buFont typeface="Arial" panose="020B0604020202020204" pitchFamily="34" charset="0"/>
              <a:buChar char="•"/>
            </a:pPr>
            <a:r>
              <a:rPr lang="en-US" sz="2000" dirty="0"/>
              <a:t>A Wide Area Network is not limited to a single location, but it spans over a large geographical area through a telephone line, </a:t>
            </a:r>
            <a:r>
              <a:rPr lang="en-US" sz="2000" dirty="0" err="1"/>
              <a:t>fibre</a:t>
            </a:r>
            <a:r>
              <a:rPr lang="en-US" sz="2000" dirty="0"/>
              <a:t> optic cable or satellite links.</a:t>
            </a:r>
          </a:p>
          <a:p>
            <a:pPr algn="just">
              <a:lnSpc>
                <a:spcPct val="150000"/>
              </a:lnSpc>
              <a:buFont typeface="Arial" panose="020B0604020202020204" pitchFamily="34" charset="0"/>
              <a:buChar char="•"/>
            </a:pPr>
            <a:r>
              <a:rPr lang="en-US" sz="2000" dirty="0"/>
              <a:t>The internet is one of the biggest WAN in the world.</a:t>
            </a:r>
          </a:p>
          <a:p>
            <a:pPr algn="just">
              <a:lnSpc>
                <a:spcPct val="150000"/>
              </a:lnSpc>
              <a:buFont typeface="Arial" panose="020B0604020202020204" pitchFamily="34" charset="0"/>
              <a:buChar char="•"/>
            </a:pPr>
            <a:r>
              <a:rPr lang="en-US" sz="2000" dirty="0"/>
              <a:t>A Wide Area Network is widely used in the field of Business, government, and education.</a:t>
            </a:r>
          </a:p>
          <a:p>
            <a:pPr>
              <a:lnSpc>
                <a:spcPct val="150000"/>
              </a:lnSpc>
            </a:pPr>
            <a:br>
              <a:rPr lang="en-US" sz="2000" dirty="0"/>
            </a:br>
            <a:endParaRPr lang="en-PH" sz="2000" dirty="0"/>
          </a:p>
        </p:txBody>
      </p:sp>
      <p:pic>
        <p:nvPicPr>
          <p:cNvPr id="21506" name="Picture 2" descr="Computer Network Types">
            <a:extLst>
              <a:ext uri="{FF2B5EF4-FFF2-40B4-BE49-F238E27FC236}">
                <a16:creationId xmlns:a16="http://schemas.microsoft.com/office/drawing/2014/main" id="{CD6EC82A-E238-7867-39A2-2ADFF89FE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8690" y="1986520"/>
            <a:ext cx="3561945" cy="2222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587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5803FF-A8B0-B5F9-0004-FFE01301F1EF}"/>
              </a:ext>
            </a:extLst>
          </p:cNvPr>
          <p:cNvSpPr txBox="1"/>
          <p:nvPr/>
        </p:nvSpPr>
        <p:spPr>
          <a:xfrm>
            <a:off x="1825438" y="568369"/>
            <a:ext cx="6098240" cy="523220"/>
          </a:xfrm>
          <a:prstGeom prst="rect">
            <a:avLst/>
          </a:prstGeom>
          <a:noFill/>
        </p:spPr>
        <p:txBody>
          <a:bodyPr wrap="square">
            <a:spAutoFit/>
          </a:bodyPr>
          <a:lstStyle/>
          <a:p>
            <a:pPr algn="just"/>
            <a:r>
              <a:rPr lang="en-US" sz="2800" b="1" dirty="0"/>
              <a:t>Examples Of Wide Area Network:</a:t>
            </a:r>
          </a:p>
        </p:txBody>
      </p:sp>
      <p:sp>
        <p:nvSpPr>
          <p:cNvPr id="5" name="TextBox 4">
            <a:extLst>
              <a:ext uri="{FF2B5EF4-FFF2-40B4-BE49-F238E27FC236}">
                <a16:creationId xmlns:a16="http://schemas.microsoft.com/office/drawing/2014/main" id="{B7289D02-F878-D55E-3433-A5EE294ADFE4}"/>
              </a:ext>
            </a:extLst>
          </p:cNvPr>
          <p:cNvSpPr txBox="1"/>
          <p:nvPr/>
        </p:nvSpPr>
        <p:spPr>
          <a:xfrm>
            <a:off x="1825438" y="1548696"/>
            <a:ext cx="8905315" cy="4467057"/>
          </a:xfrm>
          <a:prstGeom prst="rect">
            <a:avLst/>
          </a:prstGeom>
          <a:noFill/>
        </p:spPr>
        <p:txBody>
          <a:bodyPr wrap="square">
            <a:spAutoFit/>
          </a:bodyPr>
          <a:lstStyle/>
          <a:p>
            <a:pPr marL="342900" indent="-342900" algn="just">
              <a:lnSpc>
                <a:spcPct val="150000"/>
              </a:lnSpc>
              <a:buFont typeface="Wingdings" panose="05000000000000000000" pitchFamily="2" charset="2"/>
              <a:buChar char="v"/>
            </a:pPr>
            <a:r>
              <a:rPr lang="en-US" sz="2400" b="1" i="0" dirty="0">
                <a:solidFill>
                  <a:srgbClr val="000000"/>
                </a:solidFill>
                <a:effectLst/>
                <a:latin typeface="inter-bold"/>
              </a:rPr>
              <a:t>Mobile Broadband:</a:t>
            </a:r>
            <a:r>
              <a:rPr lang="en-US" sz="2400" b="0" i="0" dirty="0">
                <a:solidFill>
                  <a:srgbClr val="000000"/>
                </a:solidFill>
                <a:effectLst/>
                <a:latin typeface="inter-regular"/>
              </a:rPr>
              <a:t> A 4G network is widely used across a region or country.</a:t>
            </a:r>
          </a:p>
          <a:p>
            <a:pPr marL="342900" indent="-342900" algn="just">
              <a:lnSpc>
                <a:spcPct val="150000"/>
              </a:lnSpc>
              <a:buFont typeface="Wingdings" panose="05000000000000000000" pitchFamily="2" charset="2"/>
              <a:buChar char="v"/>
            </a:pPr>
            <a:r>
              <a:rPr lang="en-US" sz="2400" b="1" i="0" dirty="0">
                <a:solidFill>
                  <a:srgbClr val="000000"/>
                </a:solidFill>
                <a:effectLst/>
                <a:latin typeface="inter-bold"/>
              </a:rPr>
              <a:t>Last mile:</a:t>
            </a:r>
            <a:r>
              <a:rPr lang="en-US" sz="2400" b="0" i="0" dirty="0">
                <a:solidFill>
                  <a:srgbClr val="000000"/>
                </a:solidFill>
                <a:effectLst/>
                <a:latin typeface="inter-regular"/>
              </a:rPr>
              <a:t> A telecom company is used to provide the internet services to the customers in hundreds of cities by connecting their home with fiber.</a:t>
            </a:r>
          </a:p>
          <a:p>
            <a:pPr marL="342900" indent="-342900" algn="just">
              <a:lnSpc>
                <a:spcPct val="150000"/>
              </a:lnSpc>
              <a:buFont typeface="Wingdings" panose="05000000000000000000" pitchFamily="2" charset="2"/>
              <a:buChar char="v"/>
            </a:pPr>
            <a:r>
              <a:rPr lang="en-US" sz="2400" b="1" i="0" dirty="0">
                <a:solidFill>
                  <a:srgbClr val="000000"/>
                </a:solidFill>
                <a:effectLst/>
                <a:latin typeface="inter-bold"/>
              </a:rPr>
              <a:t>Private network:</a:t>
            </a:r>
            <a:r>
              <a:rPr lang="en-US" sz="2400" b="0" i="0" dirty="0">
                <a:solidFill>
                  <a:srgbClr val="000000"/>
                </a:solidFill>
                <a:effectLst/>
                <a:latin typeface="inter-regular"/>
              </a:rPr>
              <a:t> A bank provides a private network that connects the 44 offices. This network is made by using the telephone leased line provided by the telecom company.</a:t>
            </a:r>
          </a:p>
        </p:txBody>
      </p:sp>
    </p:spTree>
    <p:extLst>
      <p:ext uri="{BB962C8B-B14F-4D97-AF65-F5344CB8AC3E}">
        <p14:creationId xmlns:p14="http://schemas.microsoft.com/office/powerpoint/2010/main" val="2466372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C24CD8-D595-CD11-369F-CA3956F32AD7}"/>
              </a:ext>
            </a:extLst>
          </p:cNvPr>
          <p:cNvSpPr txBox="1"/>
          <p:nvPr/>
        </p:nvSpPr>
        <p:spPr>
          <a:xfrm>
            <a:off x="1928533" y="2718590"/>
            <a:ext cx="10263467" cy="1200329"/>
          </a:xfrm>
          <a:prstGeom prst="rect">
            <a:avLst/>
          </a:prstGeom>
          <a:noFill/>
        </p:spPr>
        <p:txBody>
          <a:bodyPr wrap="square">
            <a:spAutoFit/>
          </a:bodyPr>
          <a:lstStyle/>
          <a:p>
            <a:r>
              <a:rPr lang="en-US" altLang="zh-TW" sz="7200" dirty="0">
                <a:latin typeface="Algerian" panose="04020705040A02060702" pitchFamily="82" charset="0"/>
              </a:rPr>
              <a:t>Computer network</a:t>
            </a:r>
          </a:p>
        </p:txBody>
      </p:sp>
    </p:spTree>
    <p:extLst>
      <p:ext uri="{BB962C8B-B14F-4D97-AF65-F5344CB8AC3E}">
        <p14:creationId xmlns:p14="http://schemas.microsoft.com/office/powerpoint/2010/main" val="5408691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F5FF50-0BB9-1759-C9F2-8B436E7661D6}"/>
              </a:ext>
            </a:extLst>
          </p:cNvPr>
          <p:cNvSpPr txBox="1"/>
          <p:nvPr/>
        </p:nvSpPr>
        <p:spPr>
          <a:xfrm>
            <a:off x="1906121" y="998675"/>
            <a:ext cx="6098240" cy="523220"/>
          </a:xfrm>
          <a:prstGeom prst="rect">
            <a:avLst/>
          </a:prstGeom>
          <a:noFill/>
        </p:spPr>
        <p:txBody>
          <a:bodyPr wrap="square">
            <a:spAutoFit/>
          </a:bodyPr>
          <a:lstStyle/>
          <a:p>
            <a:pPr algn="just"/>
            <a:r>
              <a:rPr lang="en-US" sz="2800" b="1" dirty="0"/>
              <a:t>Advantages Of Wide Area Network:</a:t>
            </a:r>
          </a:p>
        </p:txBody>
      </p:sp>
      <p:sp>
        <p:nvSpPr>
          <p:cNvPr id="5" name="TextBox 4">
            <a:extLst>
              <a:ext uri="{FF2B5EF4-FFF2-40B4-BE49-F238E27FC236}">
                <a16:creationId xmlns:a16="http://schemas.microsoft.com/office/drawing/2014/main" id="{866132DA-4B0E-C779-E616-888476316E16}"/>
              </a:ext>
            </a:extLst>
          </p:cNvPr>
          <p:cNvSpPr txBox="1"/>
          <p:nvPr/>
        </p:nvSpPr>
        <p:spPr>
          <a:xfrm>
            <a:off x="2188508" y="1836945"/>
            <a:ext cx="8730503" cy="4467057"/>
          </a:xfrm>
          <a:prstGeom prst="rect">
            <a:avLst/>
          </a:prstGeom>
          <a:noFill/>
        </p:spPr>
        <p:txBody>
          <a:bodyPr wrap="square">
            <a:spAutoFit/>
          </a:bodyPr>
          <a:lstStyle/>
          <a:p>
            <a:pPr marL="342900" indent="-342900" algn="just">
              <a:lnSpc>
                <a:spcPct val="150000"/>
              </a:lnSpc>
              <a:buFont typeface="Wingdings" panose="05000000000000000000" pitchFamily="2" charset="2"/>
              <a:buChar char="v"/>
            </a:pPr>
            <a:r>
              <a:rPr lang="en-US" sz="2400" b="1" i="0" dirty="0">
                <a:solidFill>
                  <a:srgbClr val="000000"/>
                </a:solidFill>
                <a:effectLst/>
                <a:latin typeface="inter-bold"/>
              </a:rPr>
              <a:t>Geographical area:</a:t>
            </a:r>
            <a:r>
              <a:rPr lang="en-US" sz="2400" b="0" i="0" dirty="0">
                <a:solidFill>
                  <a:srgbClr val="000000"/>
                </a:solidFill>
                <a:effectLst/>
                <a:latin typeface="inter-regular"/>
              </a:rPr>
              <a:t> A Wide Area Network provides a large geographical area. Suppose if the branch of our office is in a different city then we can connect with them through WAN. The internet provides a leased line through which we can connect with another branch.</a:t>
            </a:r>
          </a:p>
          <a:p>
            <a:pPr marL="342900" indent="-342900" algn="just">
              <a:lnSpc>
                <a:spcPct val="150000"/>
              </a:lnSpc>
              <a:buFont typeface="Wingdings" panose="05000000000000000000" pitchFamily="2" charset="2"/>
              <a:buChar char="v"/>
            </a:pPr>
            <a:r>
              <a:rPr lang="en-US" sz="2400" b="1" i="0" dirty="0">
                <a:solidFill>
                  <a:srgbClr val="000000"/>
                </a:solidFill>
                <a:effectLst/>
                <a:latin typeface="inter-bold"/>
              </a:rPr>
              <a:t>Centralized data:</a:t>
            </a:r>
            <a:r>
              <a:rPr lang="en-US" sz="2400" b="0" i="0" dirty="0">
                <a:solidFill>
                  <a:srgbClr val="000000"/>
                </a:solidFill>
                <a:effectLst/>
                <a:latin typeface="inter-regular"/>
              </a:rPr>
              <a:t> In case of WAN network, data is centralized. Therefore, we do not need to buy the emails, files or back up servers.</a:t>
            </a:r>
          </a:p>
        </p:txBody>
      </p:sp>
    </p:spTree>
    <p:extLst>
      <p:ext uri="{BB962C8B-B14F-4D97-AF65-F5344CB8AC3E}">
        <p14:creationId xmlns:p14="http://schemas.microsoft.com/office/powerpoint/2010/main" val="1009828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C13187-4617-0DF5-03B4-E6B278765C7B}"/>
              </a:ext>
            </a:extLst>
          </p:cNvPr>
          <p:cNvSpPr txBox="1"/>
          <p:nvPr/>
        </p:nvSpPr>
        <p:spPr>
          <a:xfrm>
            <a:off x="2013697" y="870955"/>
            <a:ext cx="8891868" cy="3903504"/>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en-US" sz="2800" b="1" i="0" dirty="0">
                <a:solidFill>
                  <a:srgbClr val="000000"/>
                </a:solidFill>
                <a:effectLst/>
                <a:latin typeface="inter-bold"/>
              </a:rPr>
              <a:t>Get updated files:</a:t>
            </a:r>
            <a:r>
              <a:rPr lang="en-US" sz="2800" b="0" i="0" dirty="0">
                <a:solidFill>
                  <a:srgbClr val="000000"/>
                </a:solidFill>
                <a:effectLst/>
                <a:latin typeface="inter-regular"/>
              </a:rPr>
              <a:t> Software companies work on the live server. Therefore, the programmers get the updated files within seconds.</a:t>
            </a:r>
          </a:p>
          <a:p>
            <a:pPr marL="285750" indent="-285750" algn="just">
              <a:lnSpc>
                <a:spcPct val="150000"/>
              </a:lnSpc>
              <a:buFont typeface="Wingdings" panose="05000000000000000000" pitchFamily="2" charset="2"/>
              <a:buChar char="v"/>
            </a:pPr>
            <a:r>
              <a:rPr lang="en-US" sz="2800" b="1" i="0" dirty="0">
                <a:solidFill>
                  <a:srgbClr val="000000"/>
                </a:solidFill>
                <a:effectLst/>
                <a:latin typeface="inter-bold"/>
              </a:rPr>
              <a:t>Exchange messages:</a:t>
            </a:r>
            <a:r>
              <a:rPr lang="en-US" sz="2800" b="0" i="0" dirty="0">
                <a:solidFill>
                  <a:srgbClr val="000000"/>
                </a:solidFill>
                <a:effectLst/>
                <a:latin typeface="inter-regular"/>
              </a:rPr>
              <a:t> In a WAN network, messages are transmitted fast. The web application like Facebook, </a:t>
            </a:r>
            <a:r>
              <a:rPr lang="en-US" sz="2800" b="0" i="0" dirty="0" err="1">
                <a:solidFill>
                  <a:srgbClr val="000000"/>
                </a:solidFill>
                <a:effectLst/>
                <a:latin typeface="inter-regular"/>
              </a:rPr>
              <a:t>Whatsapp</a:t>
            </a:r>
            <a:r>
              <a:rPr lang="en-US" sz="2800" b="0" i="0" dirty="0">
                <a:solidFill>
                  <a:srgbClr val="000000"/>
                </a:solidFill>
                <a:effectLst/>
                <a:latin typeface="inter-regular"/>
              </a:rPr>
              <a:t>, Skype allows you to communicate with friends.</a:t>
            </a:r>
          </a:p>
        </p:txBody>
      </p:sp>
    </p:spTree>
    <p:extLst>
      <p:ext uri="{BB962C8B-B14F-4D97-AF65-F5344CB8AC3E}">
        <p14:creationId xmlns:p14="http://schemas.microsoft.com/office/powerpoint/2010/main" val="4672817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AB478A-44A2-2389-F222-8F434B83EBB4}"/>
              </a:ext>
            </a:extLst>
          </p:cNvPr>
          <p:cNvSpPr txBox="1"/>
          <p:nvPr/>
        </p:nvSpPr>
        <p:spPr>
          <a:xfrm>
            <a:off x="1852330" y="830917"/>
            <a:ext cx="9792821" cy="5196166"/>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en-US" sz="2800" b="1" i="0" dirty="0">
                <a:solidFill>
                  <a:srgbClr val="000000"/>
                </a:solidFill>
                <a:effectLst/>
                <a:latin typeface="inter-bold"/>
              </a:rPr>
              <a:t>Sharing of software and resources:</a:t>
            </a:r>
            <a:r>
              <a:rPr lang="en-US" sz="2800" b="0" i="0" dirty="0">
                <a:solidFill>
                  <a:srgbClr val="000000"/>
                </a:solidFill>
                <a:effectLst/>
                <a:latin typeface="inter-regular"/>
              </a:rPr>
              <a:t> In WAN network, we can share the software and other resources like a hard drive, RAM.</a:t>
            </a:r>
          </a:p>
          <a:p>
            <a:pPr marL="285750" indent="-285750" algn="just">
              <a:lnSpc>
                <a:spcPct val="150000"/>
              </a:lnSpc>
              <a:buFont typeface="Wingdings" panose="05000000000000000000" pitchFamily="2" charset="2"/>
              <a:buChar char="v"/>
            </a:pPr>
            <a:r>
              <a:rPr lang="en-US" sz="2800" b="1" i="0" dirty="0">
                <a:solidFill>
                  <a:srgbClr val="000000"/>
                </a:solidFill>
                <a:effectLst/>
                <a:latin typeface="inter-bold"/>
              </a:rPr>
              <a:t>Global business:</a:t>
            </a:r>
            <a:r>
              <a:rPr lang="en-US" sz="2800" b="0" i="0" dirty="0">
                <a:solidFill>
                  <a:srgbClr val="000000"/>
                </a:solidFill>
                <a:effectLst/>
                <a:latin typeface="inter-regular"/>
              </a:rPr>
              <a:t> We can do the business over the internet globally.</a:t>
            </a:r>
          </a:p>
          <a:p>
            <a:pPr marL="285750" indent="-285750" algn="just">
              <a:lnSpc>
                <a:spcPct val="150000"/>
              </a:lnSpc>
              <a:buFont typeface="Wingdings" panose="05000000000000000000" pitchFamily="2" charset="2"/>
              <a:buChar char="v"/>
            </a:pPr>
            <a:r>
              <a:rPr lang="en-US" sz="2800" b="1" i="0" dirty="0">
                <a:solidFill>
                  <a:srgbClr val="000000"/>
                </a:solidFill>
                <a:effectLst/>
                <a:latin typeface="inter-bold"/>
              </a:rPr>
              <a:t>High bandwidth:</a:t>
            </a:r>
            <a:r>
              <a:rPr lang="en-US" sz="2800" b="0" i="0" dirty="0">
                <a:solidFill>
                  <a:srgbClr val="000000"/>
                </a:solidFill>
                <a:effectLst/>
                <a:latin typeface="inter-regular"/>
              </a:rPr>
              <a:t> If we use the leased lines for our company then this gives the high bandwidth. The high bandwidth increases the data transfer rate which in turn increases the productivity of our company.</a:t>
            </a:r>
          </a:p>
        </p:txBody>
      </p:sp>
    </p:spTree>
    <p:extLst>
      <p:ext uri="{BB962C8B-B14F-4D97-AF65-F5344CB8AC3E}">
        <p14:creationId xmlns:p14="http://schemas.microsoft.com/office/powerpoint/2010/main" val="31098799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60D5FB-9143-C931-EF7E-E9C0F43603E1}"/>
              </a:ext>
            </a:extLst>
          </p:cNvPr>
          <p:cNvSpPr txBox="1"/>
          <p:nvPr/>
        </p:nvSpPr>
        <p:spPr>
          <a:xfrm>
            <a:off x="2013697" y="1173487"/>
            <a:ext cx="8138832" cy="584775"/>
          </a:xfrm>
          <a:prstGeom prst="rect">
            <a:avLst/>
          </a:prstGeom>
          <a:noFill/>
        </p:spPr>
        <p:txBody>
          <a:bodyPr wrap="square">
            <a:spAutoFit/>
          </a:bodyPr>
          <a:lstStyle/>
          <a:p>
            <a:pPr algn="just"/>
            <a:r>
              <a:rPr lang="en-US" sz="3200" b="1" dirty="0"/>
              <a:t>Disadvantages of Wide Area Network:</a:t>
            </a:r>
          </a:p>
        </p:txBody>
      </p:sp>
      <p:sp>
        <p:nvSpPr>
          <p:cNvPr id="5" name="TextBox 4">
            <a:extLst>
              <a:ext uri="{FF2B5EF4-FFF2-40B4-BE49-F238E27FC236}">
                <a16:creationId xmlns:a16="http://schemas.microsoft.com/office/drawing/2014/main" id="{37B0375D-CF9A-45C4-AF08-F1336F02FB16}"/>
              </a:ext>
            </a:extLst>
          </p:cNvPr>
          <p:cNvSpPr txBox="1"/>
          <p:nvPr/>
        </p:nvSpPr>
        <p:spPr>
          <a:xfrm>
            <a:off x="1690968" y="2288285"/>
            <a:ext cx="9281832" cy="3913059"/>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en-US" sz="2400" b="1" i="0" dirty="0">
                <a:solidFill>
                  <a:srgbClr val="000000"/>
                </a:solidFill>
                <a:effectLst/>
                <a:latin typeface="inter-bold"/>
              </a:rPr>
              <a:t>Security issue:</a:t>
            </a:r>
            <a:r>
              <a:rPr lang="en-US" sz="2400" b="0" i="0" dirty="0">
                <a:solidFill>
                  <a:srgbClr val="000000"/>
                </a:solidFill>
                <a:effectLst/>
                <a:latin typeface="inter-regular"/>
              </a:rPr>
              <a:t> A WAN network has more security issues as compared to LAN and MAN network as all the technologies are combined together that creates the security problem.</a:t>
            </a:r>
          </a:p>
          <a:p>
            <a:pPr marL="285750" indent="-285750" algn="just">
              <a:lnSpc>
                <a:spcPct val="150000"/>
              </a:lnSpc>
              <a:buFont typeface="Wingdings" panose="05000000000000000000" pitchFamily="2" charset="2"/>
              <a:buChar char="v"/>
            </a:pPr>
            <a:r>
              <a:rPr lang="en-US" sz="2400" b="1" i="0" dirty="0">
                <a:solidFill>
                  <a:srgbClr val="000000"/>
                </a:solidFill>
                <a:effectLst/>
                <a:latin typeface="inter-bold"/>
              </a:rPr>
              <a:t>Needs Firewall &amp; antivirus software:</a:t>
            </a:r>
            <a:r>
              <a:rPr lang="en-US" sz="2400" b="0" i="0" dirty="0">
                <a:solidFill>
                  <a:srgbClr val="000000"/>
                </a:solidFill>
                <a:effectLst/>
                <a:latin typeface="inter-regular"/>
              </a:rPr>
              <a:t> The data is transferred on the internet which can be changed or hacked by the hackers, so the firewall needs to be used. Some people can inject the virus in our system so antivirus is needed to protect from such a virus.</a:t>
            </a:r>
          </a:p>
        </p:txBody>
      </p:sp>
    </p:spTree>
    <p:extLst>
      <p:ext uri="{BB962C8B-B14F-4D97-AF65-F5344CB8AC3E}">
        <p14:creationId xmlns:p14="http://schemas.microsoft.com/office/powerpoint/2010/main" val="24989650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C1FC89-C0F6-728F-CB2E-91D8222C8009}"/>
              </a:ext>
            </a:extLst>
          </p:cNvPr>
          <p:cNvSpPr txBox="1"/>
          <p:nvPr/>
        </p:nvSpPr>
        <p:spPr>
          <a:xfrm>
            <a:off x="2322979" y="1349659"/>
            <a:ext cx="8609480" cy="3257174"/>
          </a:xfrm>
          <a:prstGeom prst="rect">
            <a:avLst/>
          </a:prstGeom>
          <a:noFill/>
        </p:spPr>
        <p:txBody>
          <a:bodyPr wrap="square">
            <a:spAutoFit/>
          </a:bodyPr>
          <a:lstStyle/>
          <a:p>
            <a:pPr marL="457200" indent="-457200" algn="just">
              <a:lnSpc>
                <a:spcPct val="150000"/>
              </a:lnSpc>
              <a:buFont typeface="Wingdings" panose="05000000000000000000" pitchFamily="2" charset="2"/>
              <a:buChar char="v"/>
            </a:pPr>
            <a:r>
              <a:rPr lang="en-US" sz="2800" b="1" i="0" dirty="0">
                <a:solidFill>
                  <a:srgbClr val="000000"/>
                </a:solidFill>
                <a:effectLst/>
                <a:latin typeface="inter-bold"/>
              </a:rPr>
              <a:t>High Setup cost:</a:t>
            </a:r>
            <a:r>
              <a:rPr lang="en-US" sz="2800" b="0" i="0" dirty="0">
                <a:solidFill>
                  <a:srgbClr val="000000"/>
                </a:solidFill>
                <a:effectLst/>
                <a:latin typeface="inter-regular"/>
              </a:rPr>
              <a:t> An installation cost of the WAN network is high as it involves the purchasing of routers, switches.</a:t>
            </a:r>
          </a:p>
          <a:p>
            <a:pPr marL="457200" indent="-457200" algn="just">
              <a:lnSpc>
                <a:spcPct val="150000"/>
              </a:lnSpc>
              <a:buFont typeface="Wingdings" panose="05000000000000000000" pitchFamily="2" charset="2"/>
              <a:buChar char="v"/>
            </a:pPr>
            <a:r>
              <a:rPr lang="en-US" sz="2800" b="1" i="0" dirty="0">
                <a:solidFill>
                  <a:srgbClr val="000000"/>
                </a:solidFill>
                <a:effectLst/>
                <a:latin typeface="inter-bold"/>
              </a:rPr>
              <a:t>Troubleshooting problems:</a:t>
            </a:r>
            <a:r>
              <a:rPr lang="en-US" sz="2800" b="0" i="0" dirty="0">
                <a:solidFill>
                  <a:srgbClr val="000000"/>
                </a:solidFill>
                <a:effectLst/>
                <a:latin typeface="inter-regular"/>
              </a:rPr>
              <a:t> It covers a large area so fixing the problem is difficult.</a:t>
            </a:r>
          </a:p>
        </p:txBody>
      </p:sp>
    </p:spTree>
    <p:extLst>
      <p:ext uri="{BB962C8B-B14F-4D97-AF65-F5344CB8AC3E}">
        <p14:creationId xmlns:p14="http://schemas.microsoft.com/office/powerpoint/2010/main" val="26168542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69F81E-F658-F8C1-7CE9-415386D287B6}"/>
              </a:ext>
            </a:extLst>
          </p:cNvPr>
          <p:cNvSpPr txBox="1"/>
          <p:nvPr/>
        </p:nvSpPr>
        <p:spPr>
          <a:xfrm>
            <a:off x="5052734" y="342088"/>
            <a:ext cx="6098240" cy="646331"/>
          </a:xfrm>
          <a:prstGeom prst="rect">
            <a:avLst/>
          </a:prstGeom>
          <a:noFill/>
        </p:spPr>
        <p:txBody>
          <a:bodyPr wrap="square">
            <a:spAutoFit/>
          </a:bodyPr>
          <a:lstStyle/>
          <a:p>
            <a:pPr algn="just"/>
            <a:r>
              <a:rPr lang="en-PH" sz="3600" b="1" dirty="0"/>
              <a:t>Internetwork</a:t>
            </a:r>
          </a:p>
        </p:txBody>
      </p:sp>
      <p:sp>
        <p:nvSpPr>
          <p:cNvPr id="5" name="TextBox 4">
            <a:extLst>
              <a:ext uri="{FF2B5EF4-FFF2-40B4-BE49-F238E27FC236}">
                <a16:creationId xmlns:a16="http://schemas.microsoft.com/office/drawing/2014/main" id="{98705215-CADA-FF62-B7EA-0D86BDF7F3A9}"/>
              </a:ext>
            </a:extLst>
          </p:cNvPr>
          <p:cNvSpPr txBox="1"/>
          <p:nvPr/>
        </p:nvSpPr>
        <p:spPr>
          <a:xfrm>
            <a:off x="1552016" y="1195471"/>
            <a:ext cx="10227608" cy="5021055"/>
          </a:xfrm>
          <a:prstGeom prst="rect">
            <a:avLst/>
          </a:prstGeom>
          <a:noFill/>
        </p:spPr>
        <p:txBody>
          <a:bodyPr wrap="square">
            <a:spAutoFit/>
          </a:bodyPr>
          <a:lstStyle/>
          <a:p>
            <a:pPr algn="just">
              <a:lnSpc>
                <a:spcPct val="150000"/>
              </a:lnSpc>
              <a:buFont typeface="Arial" panose="020B0604020202020204" pitchFamily="34" charset="0"/>
              <a:buChar char="•"/>
            </a:pPr>
            <a:r>
              <a:rPr lang="en-US" sz="2400" b="0" i="0" dirty="0">
                <a:solidFill>
                  <a:srgbClr val="000000"/>
                </a:solidFill>
                <a:effectLst/>
                <a:latin typeface="inter-regular"/>
              </a:rPr>
              <a:t>An internetwork is defined as two or more computer network LANs or WAN or computer network segments are connected using devices, and they are configured by a local addressing scheme. This process is known as </a:t>
            </a:r>
            <a:r>
              <a:rPr lang="en-US" sz="2400" b="1" i="0" dirty="0">
                <a:solidFill>
                  <a:srgbClr val="000000"/>
                </a:solidFill>
                <a:effectLst/>
                <a:latin typeface="inter-bold"/>
              </a:rPr>
              <a:t>internetworking</a:t>
            </a:r>
            <a:r>
              <a:rPr lang="en-US" sz="2400" b="0" i="0" dirty="0">
                <a:solidFill>
                  <a:srgbClr val="000000"/>
                </a:solidFill>
                <a:effectLst/>
                <a:latin typeface="inter-regular"/>
              </a:rPr>
              <a:t>.</a:t>
            </a:r>
          </a:p>
          <a:p>
            <a:pPr algn="just">
              <a:lnSpc>
                <a:spcPct val="150000"/>
              </a:lnSpc>
              <a:buFont typeface="Arial" panose="020B0604020202020204" pitchFamily="34" charset="0"/>
              <a:buChar char="•"/>
            </a:pPr>
            <a:r>
              <a:rPr lang="en-US" sz="2400" b="0" i="0" dirty="0">
                <a:solidFill>
                  <a:srgbClr val="000000"/>
                </a:solidFill>
                <a:effectLst/>
                <a:latin typeface="inter-regular"/>
              </a:rPr>
              <a:t>An interconnection between public, private, commercial, industrial, or government computer networks can also be defined as </a:t>
            </a:r>
            <a:r>
              <a:rPr lang="en-US" sz="2400" b="1" i="0" dirty="0">
                <a:solidFill>
                  <a:srgbClr val="000000"/>
                </a:solidFill>
                <a:effectLst/>
                <a:latin typeface="inter-bold"/>
              </a:rPr>
              <a:t>internetworking</a:t>
            </a:r>
            <a:r>
              <a:rPr lang="en-US" sz="2400" b="0" i="0" dirty="0">
                <a:solidFill>
                  <a:srgbClr val="000000"/>
                </a:solidFill>
                <a:effectLst/>
                <a:latin typeface="inter-regular"/>
              </a:rPr>
              <a:t>.</a:t>
            </a:r>
          </a:p>
          <a:p>
            <a:pPr algn="just">
              <a:lnSpc>
                <a:spcPct val="150000"/>
              </a:lnSpc>
              <a:buFont typeface="Arial" panose="020B0604020202020204" pitchFamily="34" charset="0"/>
              <a:buChar char="•"/>
            </a:pPr>
            <a:r>
              <a:rPr lang="en-US" sz="2400" b="0" i="0" dirty="0">
                <a:solidFill>
                  <a:srgbClr val="000000"/>
                </a:solidFill>
                <a:effectLst/>
                <a:latin typeface="inter-regular"/>
              </a:rPr>
              <a:t>An internetworking uses the </a:t>
            </a:r>
            <a:r>
              <a:rPr lang="en-US" sz="2400" b="1" i="0" dirty="0">
                <a:solidFill>
                  <a:srgbClr val="000000"/>
                </a:solidFill>
                <a:effectLst/>
                <a:latin typeface="inter-bold"/>
              </a:rPr>
              <a:t>internet protocol</a:t>
            </a:r>
            <a:r>
              <a:rPr lang="en-US" sz="2400" b="0" i="0" dirty="0">
                <a:solidFill>
                  <a:srgbClr val="000000"/>
                </a:solidFill>
                <a:effectLst/>
                <a:latin typeface="inter-regular"/>
              </a:rPr>
              <a:t>.</a:t>
            </a:r>
          </a:p>
          <a:p>
            <a:pPr algn="just">
              <a:lnSpc>
                <a:spcPct val="150000"/>
              </a:lnSpc>
              <a:buFont typeface="Arial" panose="020B0604020202020204" pitchFamily="34" charset="0"/>
              <a:buChar char="•"/>
            </a:pPr>
            <a:r>
              <a:rPr lang="en-US" sz="2400" b="0" i="0" dirty="0">
                <a:solidFill>
                  <a:srgbClr val="000000"/>
                </a:solidFill>
                <a:effectLst/>
                <a:latin typeface="inter-regular"/>
              </a:rPr>
              <a:t>The reference model used for internetworking is </a:t>
            </a:r>
            <a:r>
              <a:rPr lang="en-US" sz="2400" b="1" i="0" dirty="0">
                <a:solidFill>
                  <a:srgbClr val="000000"/>
                </a:solidFill>
                <a:effectLst/>
                <a:latin typeface="inter-bold"/>
              </a:rPr>
              <a:t>Open System Interconnection(OSI)</a:t>
            </a:r>
            <a:r>
              <a:rPr lang="en-US" sz="2400" b="0" i="0" dirty="0">
                <a:solidFill>
                  <a:srgbClr val="000000"/>
                </a:solidFill>
                <a:effectLst/>
                <a:latin typeface="inter-regular"/>
              </a:rPr>
              <a:t>.</a:t>
            </a:r>
          </a:p>
        </p:txBody>
      </p:sp>
    </p:spTree>
    <p:extLst>
      <p:ext uri="{BB962C8B-B14F-4D97-AF65-F5344CB8AC3E}">
        <p14:creationId xmlns:p14="http://schemas.microsoft.com/office/powerpoint/2010/main" val="27879754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0358A4-DDCB-D0FD-7AC7-A1C29C2833F6}"/>
              </a:ext>
            </a:extLst>
          </p:cNvPr>
          <p:cNvSpPr txBox="1"/>
          <p:nvPr/>
        </p:nvSpPr>
        <p:spPr>
          <a:xfrm>
            <a:off x="1892673" y="850758"/>
            <a:ext cx="6098240" cy="584775"/>
          </a:xfrm>
          <a:prstGeom prst="rect">
            <a:avLst/>
          </a:prstGeom>
          <a:noFill/>
        </p:spPr>
        <p:txBody>
          <a:bodyPr wrap="square">
            <a:spAutoFit/>
          </a:bodyPr>
          <a:lstStyle/>
          <a:p>
            <a:pPr algn="just"/>
            <a:r>
              <a:rPr lang="en-PH" sz="3200" b="1" dirty="0"/>
              <a:t>Types Of Internetwork:</a:t>
            </a:r>
          </a:p>
        </p:txBody>
      </p:sp>
      <p:sp>
        <p:nvSpPr>
          <p:cNvPr id="5" name="TextBox 4">
            <a:extLst>
              <a:ext uri="{FF2B5EF4-FFF2-40B4-BE49-F238E27FC236}">
                <a16:creationId xmlns:a16="http://schemas.microsoft.com/office/drawing/2014/main" id="{5C2D9230-59AC-3E17-EBAD-71058AE03117}"/>
              </a:ext>
            </a:extLst>
          </p:cNvPr>
          <p:cNvSpPr txBox="1"/>
          <p:nvPr/>
        </p:nvSpPr>
        <p:spPr>
          <a:xfrm>
            <a:off x="1892672" y="1585010"/>
            <a:ext cx="9335621" cy="4467057"/>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sz="2400" b="0" i="0" dirty="0">
                <a:solidFill>
                  <a:srgbClr val="333333"/>
                </a:solidFill>
                <a:effectLst/>
                <a:latin typeface="inter-regular"/>
              </a:rPr>
              <a:t> </a:t>
            </a:r>
            <a:r>
              <a:rPr lang="en-US" sz="2400" b="1" i="0" dirty="0">
                <a:solidFill>
                  <a:srgbClr val="333333"/>
                </a:solidFill>
                <a:effectLst/>
                <a:latin typeface="inter-bold"/>
              </a:rPr>
              <a:t>Extranet:</a:t>
            </a:r>
            <a:r>
              <a:rPr lang="en-US" sz="2400" b="0" i="0" dirty="0">
                <a:solidFill>
                  <a:srgbClr val="333333"/>
                </a:solidFill>
                <a:effectLst/>
                <a:latin typeface="inter-regular"/>
              </a:rPr>
              <a:t> An extranet is a communication network based on the internet protocol such as </a:t>
            </a:r>
            <a:r>
              <a:rPr lang="en-US" sz="2400" b="1" i="0" dirty="0">
                <a:solidFill>
                  <a:srgbClr val="333333"/>
                </a:solidFill>
                <a:effectLst/>
                <a:latin typeface="inter-bold"/>
              </a:rPr>
              <a:t>Transmission Control protocol</a:t>
            </a:r>
            <a:r>
              <a:rPr lang="en-US" sz="2400" b="0" i="0" dirty="0">
                <a:solidFill>
                  <a:srgbClr val="333333"/>
                </a:solidFill>
                <a:effectLst/>
                <a:latin typeface="inter-regular"/>
              </a:rPr>
              <a:t> and </a:t>
            </a:r>
            <a:r>
              <a:rPr lang="en-US" sz="2400" b="1" i="0" dirty="0">
                <a:solidFill>
                  <a:srgbClr val="333333"/>
                </a:solidFill>
                <a:effectLst/>
                <a:latin typeface="inter-bold"/>
              </a:rPr>
              <a:t>internet protocol</a:t>
            </a:r>
            <a:r>
              <a:rPr lang="en-US" sz="2400" b="0" i="0" dirty="0">
                <a:solidFill>
                  <a:srgbClr val="333333"/>
                </a:solidFill>
                <a:effectLst/>
                <a:latin typeface="inter-regular"/>
              </a:rPr>
              <a:t>. It is used for information sharing. The access to the extranet is restricted to only those users who have login credentials. An extranet is the lowest level of internetworking. It can be categorized as </a:t>
            </a:r>
            <a:r>
              <a:rPr lang="en-US" sz="2400" b="1" i="0" dirty="0">
                <a:solidFill>
                  <a:srgbClr val="333333"/>
                </a:solidFill>
                <a:effectLst/>
                <a:latin typeface="inter-bold"/>
              </a:rPr>
              <a:t>MAN</a:t>
            </a:r>
            <a:r>
              <a:rPr lang="en-US" sz="2400" b="0" i="0" dirty="0">
                <a:solidFill>
                  <a:srgbClr val="333333"/>
                </a:solidFill>
                <a:effectLst/>
                <a:latin typeface="inter-regular"/>
              </a:rPr>
              <a:t>, </a:t>
            </a:r>
            <a:r>
              <a:rPr lang="en-US" sz="2400" b="1" i="0" dirty="0">
                <a:solidFill>
                  <a:srgbClr val="333333"/>
                </a:solidFill>
                <a:effectLst/>
                <a:latin typeface="inter-bold"/>
              </a:rPr>
              <a:t>WAN</a:t>
            </a:r>
            <a:r>
              <a:rPr lang="en-US" sz="2400" b="0" i="0" dirty="0">
                <a:solidFill>
                  <a:srgbClr val="333333"/>
                </a:solidFill>
                <a:effectLst/>
                <a:latin typeface="inter-regular"/>
              </a:rPr>
              <a:t> or other computer networks. An extranet cannot have a single </a:t>
            </a:r>
            <a:r>
              <a:rPr lang="en-US" sz="2400" b="1" i="0" dirty="0">
                <a:solidFill>
                  <a:srgbClr val="333333"/>
                </a:solidFill>
                <a:effectLst/>
                <a:latin typeface="inter-bold"/>
              </a:rPr>
              <a:t>LAN</a:t>
            </a:r>
            <a:r>
              <a:rPr lang="en-US" sz="2400" b="0" i="0" dirty="0">
                <a:solidFill>
                  <a:srgbClr val="333333"/>
                </a:solidFill>
                <a:effectLst/>
                <a:latin typeface="inter-regular"/>
              </a:rPr>
              <a:t>, </a:t>
            </a:r>
            <a:r>
              <a:rPr lang="en-US" sz="2400" b="0" i="0" dirty="0" err="1">
                <a:solidFill>
                  <a:srgbClr val="333333"/>
                </a:solidFill>
                <a:effectLst/>
                <a:latin typeface="inter-regular"/>
              </a:rPr>
              <a:t>atleast</a:t>
            </a:r>
            <a:r>
              <a:rPr lang="en-US" sz="2400" b="0" i="0" dirty="0">
                <a:solidFill>
                  <a:srgbClr val="333333"/>
                </a:solidFill>
                <a:effectLst/>
                <a:latin typeface="inter-regular"/>
              </a:rPr>
              <a:t> it must have one connection to the external network.</a:t>
            </a:r>
            <a:endParaRPr lang="en-PH" sz="2400" dirty="0"/>
          </a:p>
        </p:txBody>
      </p:sp>
    </p:spTree>
    <p:extLst>
      <p:ext uri="{BB962C8B-B14F-4D97-AF65-F5344CB8AC3E}">
        <p14:creationId xmlns:p14="http://schemas.microsoft.com/office/powerpoint/2010/main" val="14441936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BB9C87-CD72-D64A-AD76-9CF0D935C8FD}"/>
              </a:ext>
            </a:extLst>
          </p:cNvPr>
          <p:cNvSpPr txBox="1"/>
          <p:nvPr/>
        </p:nvSpPr>
        <p:spPr>
          <a:xfrm>
            <a:off x="1946461" y="1176209"/>
            <a:ext cx="9349067" cy="3913059"/>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sz="2400" b="1" i="0" dirty="0">
                <a:solidFill>
                  <a:srgbClr val="333333"/>
                </a:solidFill>
                <a:effectLst/>
                <a:latin typeface="inter-bold"/>
              </a:rPr>
              <a:t>Intranet:</a:t>
            </a:r>
            <a:r>
              <a:rPr lang="en-US" sz="2400" b="0" i="0" dirty="0">
                <a:solidFill>
                  <a:srgbClr val="333333"/>
                </a:solidFill>
                <a:effectLst/>
                <a:latin typeface="inter-regular"/>
              </a:rPr>
              <a:t> An intranet is a private network based on the internet protocol such as </a:t>
            </a:r>
            <a:r>
              <a:rPr lang="en-US" sz="2400" b="1" i="0" dirty="0">
                <a:solidFill>
                  <a:srgbClr val="333333"/>
                </a:solidFill>
                <a:effectLst/>
                <a:latin typeface="inter-bold"/>
              </a:rPr>
              <a:t>Transmission Control protocol</a:t>
            </a:r>
            <a:r>
              <a:rPr lang="en-US" sz="2400" b="0" i="0" dirty="0">
                <a:solidFill>
                  <a:srgbClr val="333333"/>
                </a:solidFill>
                <a:effectLst/>
                <a:latin typeface="inter-regular"/>
              </a:rPr>
              <a:t> and </a:t>
            </a:r>
            <a:r>
              <a:rPr lang="en-US" sz="2400" b="1" i="0" dirty="0">
                <a:solidFill>
                  <a:srgbClr val="333333"/>
                </a:solidFill>
                <a:effectLst/>
                <a:latin typeface="inter-bold"/>
              </a:rPr>
              <a:t>internet protocol</a:t>
            </a:r>
            <a:r>
              <a:rPr lang="en-US" sz="2400" b="0" i="0" dirty="0">
                <a:solidFill>
                  <a:srgbClr val="333333"/>
                </a:solidFill>
                <a:effectLst/>
                <a:latin typeface="inter-regular"/>
              </a:rPr>
              <a:t>. An intranet belongs to an organization which is only accessible by the </a:t>
            </a:r>
            <a:r>
              <a:rPr lang="en-US" sz="2400" b="1" i="0" dirty="0">
                <a:solidFill>
                  <a:srgbClr val="333333"/>
                </a:solidFill>
                <a:effectLst/>
                <a:latin typeface="inter-bold"/>
              </a:rPr>
              <a:t>organization's employee</a:t>
            </a:r>
            <a:r>
              <a:rPr lang="en-US" sz="2400" b="0" i="0" dirty="0">
                <a:solidFill>
                  <a:srgbClr val="333333"/>
                </a:solidFill>
                <a:effectLst/>
                <a:latin typeface="inter-regular"/>
              </a:rPr>
              <a:t> or members. The main aim of the intranet is to share the information and resources among the organization employees. An intranet provides the facility to work in groups and for teleconferences.</a:t>
            </a:r>
            <a:endParaRPr lang="en-PH" sz="2400" dirty="0"/>
          </a:p>
        </p:txBody>
      </p:sp>
    </p:spTree>
    <p:extLst>
      <p:ext uri="{BB962C8B-B14F-4D97-AF65-F5344CB8AC3E}">
        <p14:creationId xmlns:p14="http://schemas.microsoft.com/office/powerpoint/2010/main" val="9577088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158DA5-814D-44E3-2231-D2772476B328}"/>
              </a:ext>
            </a:extLst>
          </p:cNvPr>
          <p:cNvSpPr txBox="1"/>
          <p:nvPr/>
        </p:nvSpPr>
        <p:spPr>
          <a:xfrm>
            <a:off x="2322979" y="1092805"/>
            <a:ext cx="6098240" cy="584775"/>
          </a:xfrm>
          <a:prstGeom prst="rect">
            <a:avLst/>
          </a:prstGeom>
          <a:noFill/>
        </p:spPr>
        <p:txBody>
          <a:bodyPr wrap="square">
            <a:spAutoFit/>
          </a:bodyPr>
          <a:lstStyle/>
          <a:p>
            <a:pPr algn="just"/>
            <a:r>
              <a:rPr lang="en-PH" sz="3200" b="1" dirty="0"/>
              <a:t>Intranet advantages:</a:t>
            </a:r>
          </a:p>
        </p:txBody>
      </p:sp>
      <p:sp>
        <p:nvSpPr>
          <p:cNvPr id="5" name="TextBox 4">
            <a:extLst>
              <a:ext uri="{FF2B5EF4-FFF2-40B4-BE49-F238E27FC236}">
                <a16:creationId xmlns:a16="http://schemas.microsoft.com/office/drawing/2014/main" id="{468C3DB3-24FD-BD49-D95F-E76FE41F8127}"/>
              </a:ext>
            </a:extLst>
          </p:cNvPr>
          <p:cNvSpPr txBox="1"/>
          <p:nvPr/>
        </p:nvSpPr>
        <p:spPr>
          <a:xfrm>
            <a:off x="2322979" y="2125559"/>
            <a:ext cx="8811186" cy="2805063"/>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en-US" sz="2400" b="1" i="0" dirty="0">
                <a:solidFill>
                  <a:srgbClr val="000000"/>
                </a:solidFill>
                <a:effectLst/>
                <a:latin typeface="inter-bold"/>
              </a:rPr>
              <a:t>Communication:</a:t>
            </a:r>
            <a:r>
              <a:rPr lang="en-US" sz="2400" b="0" i="0" dirty="0">
                <a:solidFill>
                  <a:srgbClr val="000000"/>
                </a:solidFill>
                <a:effectLst/>
                <a:latin typeface="inter-regular"/>
              </a:rPr>
              <a:t> It provides a cheap and easy communication. An employee of the organization can communicate with another employee through email, chat.</a:t>
            </a:r>
          </a:p>
          <a:p>
            <a:pPr marL="285750" indent="-285750" algn="just">
              <a:lnSpc>
                <a:spcPct val="150000"/>
              </a:lnSpc>
              <a:buFont typeface="Wingdings" panose="05000000000000000000" pitchFamily="2" charset="2"/>
              <a:buChar char="v"/>
            </a:pPr>
            <a:r>
              <a:rPr lang="en-US" sz="2400" b="1" i="0" dirty="0">
                <a:solidFill>
                  <a:srgbClr val="000000"/>
                </a:solidFill>
                <a:effectLst/>
                <a:latin typeface="inter-bold"/>
              </a:rPr>
              <a:t>Time-saving:</a:t>
            </a:r>
            <a:r>
              <a:rPr lang="en-US" sz="2400" b="0" i="0" dirty="0">
                <a:solidFill>
                  <a:srgbClr val="000000"/>
                </a:solidFill>
                <a:effectLst/>
                <a:latin typeface="inter-regular"/>
              </a:rPr>
              <a:t> Information on the intranet is shared in real time, so it is time-saving.</a:t>
            </a:r>
          </a:p>
        </p:txBody>
      </p:sp>
    </p:spTree>
    <p:extLst>
      <p:ext uri="{BB962C8B-B14F-4D97-AF65-F5344CB8AC3E}">
        <p14:creationId xmlns:p14="http://schemas.microsoft.com/office/powerpoint/2010/main" val="18189568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6C65F8-B4DF-AF71-6A4C-344E13CB1060}"/>
              </a:ext>
            </a:extLst>
          </p:cNvPr>
          <p:cNvSpPr txBox="1"/>
          <p:nvPr/>
        </p:nvSpPr>
        <p:spPr>
          <a:xfrm>
            <a:off x="2040593" y="948969"/>
            <a:ext cx="9416302" cy="4467057"/>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en-US" sz="2400" b="1" i="0" dirty="0">
                <a:solidFill>
                  <a:srgbClr val="000000"/>
                </a:solidFill>
                <a:effectLst/>
                <a:latin typeface="inter-bold"/>
              </a:rPr>
              <a:t>Collaboration:</a:t>
            </a:r>
            <a:r>
              <a:rPr lang="en-US" sz="2400" b="0" i="0" dirty="0">
                <a:solidFill>
                  <a:srgbClr val="000000"/>
                </a:solidFill>
                <a:effectLst/>
                <a:latin typeface="inter-regular"/>
              </a:rPr>
              <a:t> Collaboration is one of the most important advantage of the intranet. The information is distributed among the employees of the organization and can only be accessed by the authorized user.</a:t>
            </a:r>
          </a:p>
          <a:p>
            <a:pPr marL="285750" indent="-285750" algn="just">
              <a:lnSpc>
                <a:spcPct val="150000"/>
              </a:lnSpc>
              <a:buFont typeface="Wingdings" panose="05000000000000000000" pitchFamily="2" charset="2"/>
              <a:buChar char="v"/>
            </a:pPr>
            <a:r>
              <a:rPr lang="en-US" sz="2400" b="1" i="0" dirty="0">
                <a:solidFill>
                  <a:srgbClr val="000000"/>
                </a:solidFill>
                <a:effectLst/>
                <a:latin typeface="inter-bold"/>
              </a:rPr>
              <a:t>Platform independency:</a:t>
            </a:r>
            <a:r>
              <a:rPr lang="en-US" sz="2400" b="0" i="0" dirty="0">
                <a:solidFill>
                  <a:srgbClr val="000000"/>
                </a:solidFill>
                <a:effectLst/>
                <a:latin typeface="inter-regular"/>
              </a:rPr>
              <a:t> It is a neutral architecture as the computer can be connected to another device with different architecture.</a:t>
            </a:r>
          </a:p>
          <a:p>
            <a:pPr marL="285750" indent="-285750" algn="just">
              <a:lnSpc>
                <a:spcPct val="150000"/>
              </a:lnSpc>
              <a:buFont typeface="Wingdings" panose="05000000000000000000" pitchFamily="2" charset="2"/>
              <a:buChar char="v"/>
            </a:pPr>
            <a:r>
              <a:rPr lang="en-US" sz="2400" b="1" i="0" dirty="0">
                <a:solidFill>
                  <a:srgbClr val="000000"/>
                </a:solidFill>
                <a:effectLst/>
                <a:latin typeface="inter-bold"/>
              </a:rPr>
              <a:t>Cost effective:</a:t>
            </a:r>
            <a:r>
              <a:rPr lang="en-US" sz="2400" b="0" i="0" dirty="0">
                <a:solidFill>
                  <a:srgbClr val="000000"/>
                </a:solidFill>
                <a:effectLst/>
                <a:latin typeface="inter-regular"/>
              </a:rPr>
              <a:t> People can see the data and documents by using the browser and distributes the duplicate copies over the intranet. This leads to a reduction in the cost.</a:t>
            </a:r>
          </a:p>
        </p:txBody>
      </p:sp>
    </p:spTree>
    <p:extLst>
      <p:ext uri="{BB962C8B-B14F-4D97-AF65-F5344CB8AC3E}">
        <p14:creationId xmlns:p14="http://schemas.microsoft.com/office/powerpoint/2010/main" val="156616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B9651F-BB78-F4CA-A9B5-CC49ED86E5AD}"/>
              </a:ext>
            </a:extLst>
          </p:cNvPr>
          <p:cNvSpPr txBox="1"/>
          <p:nvPr/>
        </p:nvSpPr>
        <p:spPr>
          <a:xfrm>
            <a:off x="2067485" y="823863"/>
            <a:ext cx="6098240" cy="1200329"/>
          </a:xfrm>
          <a:prstGeom prst="rect">
            <a:avLst/>
          </a:prstGeom>
          <a:noFill/>
        </p:spPr>
        <p:txBody>
          <a:bodyPr wrap="square">
            <a:spAutoFit/>
          </a:bodyPr>
          <a:lstStyle/>
          <a:p>
            <a:r>
              <a:rPr lang="en-PH" sz="3600" b="1" dirty="0"/>
              <a:t>What is Computer Network?</a:t>
            </a:r>
          </a:p>
          <a:p>
            <a:pPr algn="l"/>
            <a:endParaRPr lang="en-PH" sz="3600" b="1" dirty="0"/>
          </a:p>
        </p:txBody>
      </p:sp>
      <p:sp>
        <p:nvSpPr>
          <p:cNvPr id="4" name="TextBox 3">
            <a:extLst>
              <a:ext uri="{FF2B5EF4-FFF2-40B4-BE49-F238E27FC236}">
                <a16:creationId xmlns:a16="http://schemas.microsoft.com/office/drawing/2014/main" id="{5A71D1E8-657E-BEC3-6B52-214B14E2FB37}"/>
              </a:ext>
            </a:extLst>
          </p:cNvPr>
          <p:cNvSpPr txBox="1"/>
          <p:nvPr/>
        </p:nvSpPr>
        <p:spPr>
          <a:xfrm>
            <a:off x="2201956" y="1741804"/>
            <a:ext cx="9389408" cy="3970318"/>
          </a:xfrm>
          <a:prstGeom prst="rect">
            <a:avLst/>
          </a:prstGeom>
          <a:noFill/>
        </p:spPr>
        <p:txBody>
          <a:bodyPr wrap="square">
            <a:spAutoFit/>
          </a:bodyPr>
          <a:lstStyle/>
          <a:p>
            <a:pPr marL="457200" indent="-457200" algn="just">
              <a:buFont typeface="Wingdings" panose="05000000000000000000" pitchFamily="2" charset="2"/>
              <a:buChar char="v"/>
            </a:pPr>
            <a:r>
              <a:rPr lang="en-US" sz="2800" b="0" i="0" dirty="0">
                <a:solidFill>
                  <a:srgbClr val="333333"/>
                </a:solidFill>
                <a:effectLst/>
                <a:latin typeface="inter-regular"/>
              </a:rPr>
              <a:t>A computer network is a set of devices connected through links. A node can be computer, printer, or any other device capable of sending or receiving the data. The links connecting the nodes are known as communication channels.</a:t>
            </a:r>
          </a:p>
          <a:p>
            <a:pPr marL="457200" indent="-457200" algn="just">
              <a:buFont typeface="Wingdings" panose="05000000000000000000" pitchFamily="2" charset="2"/>
              <a:buChar char="v"/>
            </a:pPr>
            <a:r>
              <a:rPr lang="en-US" sz="2800" b="0" i="0" dirty="0">
                <a:solidFill>
                  <a:srgbClr val="333333"/>
                </a:solidFill>
                <a:effectLst/>
                <a:latin typeface="inter-regular"/>
              </a:rPr>
              <a:t>Computer Network uses distributed processing in which task is divided among several computers. Instead, a single computer handles an entire task, each separate computer handles a subset.</a:t>
            </a:r>
          </a:p>
        </p:txBody>
      </p:sp>
    </p:spTree>
    <p:extLst>
      <p:ext uri="{BB962C8B-B14F-4D97-AF65-F5344CB8AC3E}">
        <p14:creationId xmlns:p14="http://schemas.microsoft.com/office/powerpoint/2010/main" val="24308315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4E918A-2842-0CF8-117A-5A591E4EB548}"/>
              </a:ext>
            </a:extLst>
          </p:cNvPr>
          <p:cNvSpPr txBox="1"/>
          <p:nvPr/>
        </p:nvSpPr>
        <p:spPr>
          <a:xfrm>
            <a:off x="3765177" y="2828835"/>
            <a:ext cx="5634318" cy="1200329"/>
          </a:xfrm>
          <a:prstGeom prst="rect">
            <a:avLst/>
          </a:prstGeom>
          <a:noFill/>
        </p:spPr>
        <p:txBody>
          <a:bodyPr wrap="square" rtlCol="0">
            <a:spAutoFit/>
          </a:bodyPr>
          <a:lstStyle/>
          <a:p>
            <a:r>
              <a:rPr lang="en-PH" sz="7200" dirty="0">
                <a:latin typeface="Algerian" panose="04020705040A02060702" pitchFamily="82" charset="0"/>
              </a:rPr>
              <a:t>HARDWARE</a:t>
            </a:r>
          </a:p>
        </p:txBody>
      </p:sp>
    </p:spTree>
    <p:extLst>
      <p:ext uri="{BB962C8B-B14F-4D97-AF65-F5344CB8AC3E}">
        <p14:creationId xmlns:p14="http://schemas.microsoft.com/office/powerpoint/2010/main" val="39379849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1936715-7829-0C61-8FAE-E5AF45EE99D0}"/>
              </a:ext>
            </a:extLst>
          </p:cNvPr>
          <p:cNvSpPr txBox="1"/>
          <p:nvPr/>
        </p:nvSpPr>
        <p:spPr>
          <a:xfrm>
            <a:off x="2591919" y="2249252"/>
            <a:ext cx="7802655" cy="1323439"/>
          </a:xfrm>
          <a:prstGeom prst="rect">
            <a:avLst/>
          </a:prstGeom>
          <a:noFill/>
        </p:spPr>
        <p:txBody>
          <a:bodyPr wrap="square">
            <a:spAutoFit/>
          </a:bodyPr>
          <a:lstStyle/>
          <a:p>
            <a:pPr algn="ctr"/>
            <a:r>
              <a:rPr lang="en-US" sz="4000" b="1" dirty="0"/>
              <a:t>What are Network Connecting Devices?</a:t>
            </a:r>
          </a:p>
        </p:txBody>
      </p:sp>
    </p:spTree>
    <p:extLst>
      <p:ext uri="{BB962C8B-B14F-4D97-AF65-F5344CB8AC3E}">
        <p14:creationId xmlns:p14="http://schemas.microsoft.com/office/powerpoint/2010/main" val="30761289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11B69D-14C0-1918-216E-C5CF289BC785}"/>
              </a:ext>
            </a:extLst>
          </p:cNvPr>
          <p:cNvSpPr txBox="1"/>
          <p:nvPr/>
        </p:nvSpPr>
        <p:spPr>
          <a:xfrm>
            <a:off x="1771651" y="743182"/>
            <a:ext cx="6098240" cy="584775"/>
          </a:xfrm>
          <a:prstGeom prst="rect">
            <a:avLst/>
          </a:prstGeom>
          <a:noFill/>
        </p:spPr>
        <p:txBody>
          <a:bodyPr wrap="square">
            <a:spAutoFit/>
          </a:bodyPr>
          <a:lstStyle/>
          <a:p>
            <a:r>
              <a:rPr lang="en-PH" sz="3200" dirty="0">
                <a:latin typeface="Bernard MT Condensed" panose="02050806060905020404" pitchFamily="18" charset="0"/>
              </a:rPr>
              <a:t>Types of network devices</a:t>
            </a:r>
          </a:p>
        </p:txBody>
      </p:sp>
      <p:sp>
        <p:nvSpPr>
          <p:cNvPr id="5" name="TextBox 4">
            <a:extLst>
              <a:ext uri="{FF2B5EF4-FFF2-40B4-BE49-F238E27FC236}">
                <a16:creationId xmlns:a16="http://schemas.microsoft.com/office/drawing/2014/main" id="{D6E7A82B-FF92-E06D-20E4-3E5ACB561D96}"/>
              </a:ext>
            </a:extLst>
          </p:cNvPr>
          <p:cNvSpPr txBox="1"/>
          <p:nvPr/>
        </p:nvSpPr>
        <p:spPr>
          <a:xfrm>
            <a:off x="1933015" y="1736956"/>
            <a:ext cx="6098240" cy="4524315"/>
          </a:xfrm>
          <a:prstGeom prst="rect">
            <a:avLst/>
          </a:prstGeom>
          <a:noFill/>
        </p:spPr>
        <p:txBody>
          <a:bodyPr wrap="square">
            <a:spAutoFit/>
          </a:bodyPr>
          <a:lstStyle/>
          <a:p>
            <a:pPr marL="285750" indent="-285750" algn="l">
              <a:buFont typeface="Wingdings" panose="05000000000000000000" pitchFamily="2" charset="2"/>
              <a:buChar char="q"/>
            </a:pPr>
            <a:r>
              <a:rPr lang="en-US" sz="3600" dirty="0"/>
              <a:t>Hub.</a:t>
            </a:r>
          </a:p>
          <a:p>
            <a:pPr marL="285750" indent="-285750" algn="l">
              <a:buFont typeface="Wingdings" panose="05000000000000000000" pitchFamily="2" charset="2"/>
              <a:buChar char="q"/>
            </a:pPr>
            <a:r>
              <a:rPr lang="en-US" sz="3600" dirty="0"/>
              <a:t>Switch.</a:t>
            </a:r>
          </a:p>
          <a:p>
            <a:pPr marL="285750" indent="-285750" algn="l">
              <a:buFont typeface="Wingdings" panose="05000000000000000000" pitchFamily="2" charset="2"/>
              <a:buChar char="q"/>
            </a:pPr>
            <a:r>
              <a:rPr lang="en-US" sz="3600" dirty="0"/>
              <a:t>Router.</a:t>
            </a:r>
          </a:p>
          <a:p>
            <a:pPr marL="285750" indent="-285750" algn="l">
              <a:buFont typeface="Wingdings" panose="05000000000000000000" pitchFamily="2" charset="2"/>
              <a:buChar char="q"/>
            </a:pPr>
            <a:r>
              <a:rPr lang="en-US" sz="3600" dirty="0"/>
              <a:t>Bridge.</a:t>
            </a:r>
          </a:p>
          <a:p>
            <a:pPr marL="285750" indent="-285750" algn="l">
              <a:buFont typeface="Wingdings" panose="05000000000000000000" pitchFamily="2" charset="2"/>
              <a:buChar char="q"/>
            </a:pPr>
            <a:r>
              <a:rPr lang="en-US" sz="3600" dirty="0"/>
              <a:t>Gateway.</a:t>
            </a:r>
          </a:p>
          <a:p>
            <a:pPr marL="285750" indent="-285750" algn="l">
              <a:buFont typeface="Wingdings" panose="05000000000000000000" pitchFamily="2" charset="2"/>
              <a:buChar char="q"/>
            </a:pPr>
            <a:r>
              <a:rPr lang="en-US" sz="3600" dirty="0"/>
              <a:t>Modem.</a:t>
            </a:r>
          </a:p>
          <a:p>
            <a:pPr marL="285750" indent="-285750" algn="l">
              <a:buFont typeface="Wingdings" panose="05000000000000000000" pitchFamily="2" charset="2"/>
              <a:buChar char="q"/>
            </a:pPr>
            <a:r>
              <a:rPr lang="en-US" sz="3600" dirty="0"/>
              <a:t>Repeater.</a:t>
            </a:r>
          </a:p>
          <a:p>
            <a:pPr marL="285750" indent="-285750" algn="l">
              <a:buFont typeface="Wingdings" panose="05000000000000000000" pitchFamily="2" charset="2"/>
              <a:buChar char="q"/>
            </a:pPr>
            <a:r>
              <a:rPr lang="en-US" sz="3600" dirty="0"/>
              <a:t>Access Point.</a:t>
            </a:r>
          </a:p>
        </p:txBody>
      </p:sp>
      <p:pic>
        <p:nvPicPr>
          <p:cNvPr id="11266" name="Picture 2" descr="Computer Network Introduction">
            <a:extLst>
              <a:ext uri="{FF2B5EF4-FFF2-40B4-BE49-F238E27FC236}">
                <a16:creationId xmlns:a16="http://schemas.microsoft.com/office/drawing/2014/main" id="{1DC9A96B-ECFF-4064-737C-E36FBC529D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9517" y="2744601"/>
            <a:ext cx="4943475"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9089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178F67-2799-4ACB-CB13-5D8D495226B3}"/>
              </a:ext>
            </a:extLst>
          </p:cNvPr>
          <p:cNvSpPr txBox="1"/>
          <p:nvPr/>
        </p:nvSpPr>
        <p:spPr>
          <a:xfrm>
            <a:off x="2524686" y="1240722"/>
            <a:ext cx="6098240" cy="646331"/>
          </a:xfrm>
          <a:prstGeom prst="rect">
            <a:avLst/>
          </a:prstGeom>
          <a:noFill/>
        </p:spPr>
        <p:txBody>
          <a:bodyPr wrap="square">
            <a:spAutoFit/>
          </a:bodyPr>
          <a:lstStyle/>
          <a:p>
            <a:pPr algn="just"/>
            <a:r>
              <a:rPr lang="en-PH" sz="3600" b="1" dirty="0"/>
              <a:t>Hub</a:t>
            </a:r>
          </a:p>
        </p:txBody>
      </p:sp>
      <p:sp>
        <p:nvSpPr>
          <p:cNvPr id="7" name="TextBox 6">
            <a:extLst>
              <a:ext uri="{FF2B5EF4-FFF2-40B4-BE49-F238E27FC236}">
                <a16:creationId xmlns:a16="http://schemas.microsoft.com/office/drawing/2014/main" id="{606094AA-1B9D-F3E2-44CC-179C1D9A352A}"/>
              </a:ext>
            </a:extLst>
          </p:cNvPr>
          <p:cNvSpPr txBox="1"/>
          <p:nvPr/>
        </p:nvSpPr>
        <p:spPr>
          <a:xfrm>
            <a:off x="2928097" y="2075801"/>
            <a:ext cx="9012891" cy="3257174"/>
          </a:xfrm>
          <a:prstGeom prst="rect">
            <a:avLst/>
          </a:prstGeom>
          <a:noFill/>
        </p:spPr>
        <p:txBody>
          <a:bodyPr wrap="square">
            <a:spAutoFit/>
          </a:bodyPr>
          <a:lstStyle/>
          <a:p>
            <a:pPr>
              <a:lnSpc>
                <a:spcPct val="150000"/>
              </a:lnSpc>
            </a:pPr>
            <a:r>
              <a:rPr lang="en-US" sz="2800" b="1" dirty="0"/>
              <a:t>Hub</a:t>
            </a:r>
            <a:r>
              <a:rPr lang="en-US" sz="2800" dirty="0"/>
              <a:t> is a central device that splits the network connection into multiple devices. When computer requests for information from a computer, it sends the request to the Hub. Hub distributes this request to all the interconnected computers.</a:t>
            </a:r>
            <a:endParaRPr lang="en-PH" sz="2800" dirty="0"/>
          </a:p>
        </p:txBody>
      </p:sp>
    </p:spTree>
    <p:extLst>
      <p:ext uri="{BB962C8B-B14F-4D97-AF65-F5344CB8AC3E}">
        <p14:creationId xmlns:p14="http://schemas.microsoft.com/office/powerpoint/2010/main" val="21144419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99B9C88-88BD-9C48-624B-BE7EB10EDA57}"/>
              </a:ext>
            </a:extLst>
          </p:cNvPr>
          <p:cNvSpPr txBox="1"/>
          <p:nvPr/>
        </p:nvSpPr>
        <p:spPr>
          <a:xfrm>
            <a:off x="2322980" y="1294510"/>
            <a:ext cx="6098240" cy="584775"/>
          </a:xfrm>
          <a:prstGeom prst="rect">
            <a:avLst/>
          </a:prstGeom>
          <a:noFill/>
        </p:spPr>
        <p:txBody>
          <a:bodyPr wrap="square">
            <a:spAutoFit/>
          </a:bodyPr>
          <a:lstStyle/>
          <a:p>
            <a:pPr algn="just"/>
            <a:r>
              <a:rPr lang="en-PH" sz="3200" b="1" dirty="0"/>
              <a:t>Switches</a:t>
            </a:r>
          </a:p>
        </p:txBody>
      </p:sp>
      <p:sp>
        <p:nvSpPr>
          <p:cNvPr id="7" name="TextBox 6">
            <a:extLst>
              <a:ext uri="{FF2B5EF4-FFF2-40B4-BE49-F238E27FC236}">
                <a16:creationId xmlns:a16="http://schemas.microsoft.com/office/drawing/2014/main" id="{56EF8FCB-194F-6CE3-85A1-F5E46C001A8A}"/>
              </a:ext>
            </a:extLst>
          </p:cNvPr>
          <p:cNvSpPr txBox="1"/>
          <p:nvPr/>
        </p:nvSpPr>
        <p:spPr>
          <a:xfrm>
            <a:off x="2941545" y="1879285"/>
            <a:ext cx="8851526" cy="3359061"/>
          </a:xfrm>
          <a:prstGeom prst="rect">
            <a:avLst/>
          </a:prstGeom>
          <a:noFill/>
        </p:spPr>
        <p:txBody>
          <a:bodyPr wrap="square">
            <a:spAutoFit/>
          </a:bodyPr>
          <a:lstStyle/>
          <a:p>
            <a:pPr>
              <a:lnSpc>
                <a:spcPct val="150000"/>
              </a:lnSpc>
            </a:pPr>
            <a:r>
              <a:rPr lang="en-US" sz="2400" b="1" dirty="0"/>
              <a:t>Switch</a:t>
            </a:r>
            <a:r>
              <a:rPr lang="en-US" sz="2400" dirty="0"/>
              <a:t> is a networking device that groups all the devices over the network to transfer the data to another device. A switch is better than Hub as it does not broadcast the message over the network, i.e., it sends the message to the device for which it belongs to. Therefore, we can say that switch sends the message directly from source to the destination.</a:t>
            </a:r>
            <a:endParaRPr lang="en-PH" sz="2400" dirty="0"/>
          </a:p>
        </p:txBody>
      </p:sp>
    </p:spTree>
    <p:extLst>
      <p:ext uri="{BB962C8B-B14F-4D97-AF65-F5344CB8AC3E}">
        <p14:creationId xmlns:p14="http://schemas.microsoft.com/office/powerpoint/2010/main" val="27492513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F1B91C-D67D-330D-CEDB-0E0686BFE467}"/>
              </a:ext>
            </a:extLst>
          </p:cNvPr>
          <p:cNvSpPr txBox="1"/>
          <p:nvPr/>
        </p:nvSpPr>
        <p:spPr>
          <a:xfrm>
            <a:off x="2511238" y="1025569"/>
            <a:ext cx="6098240" cy="584775"/>
          </a:xfrm>
          <a:prstGeom prst="rect">
            <a:avLst/>
          </a:prstGeom>
          <a:noFill/>
        </p:spPr>
        <p:txBody>
          <a:bodyPr wrap="square">
            <a:spAutoFit/>
          </a:bodyPr>
          <a:lstStyle/>
          <a:p>
            <a:pPr algn="just"/>
            <a:r>
              <a:rPr lang="en-PH" sz="3200" b="1" dirty="0"/>
              <a:t>Router</a:t>
            </a:r>
          </a:p>
        </p:txBody>
      </p:sp>
      <p:sp>
        <p:nvSpPr>
          <p:cNvPr id="7" name="TextBox 6">
            <a:extLst>
              <a:ext uri="{FF2B5EF4-FFF2-40B4-BE49-F238E27FC236}">
                <a16:creationId xmlns:a16="http://schemas.microsoft.com/office/drawing/2014/main" id="{3695941B-5053-1403-F16A-BACAFD35335F}"/>
              </a:ext>
            </a:extLst>
          </p:cNvPr>
          <p:cNvSpPr txBox="1"/>
          <p:nvPr/>
        </p:nvSpPr>
        <p:spPr>
          <a:xfrm>
            <a:off x="3344956" y="1810888"/>
            <a:ext cx="7520267" cy="2610843"/>
          </a:xfrm>
          <a:prstGeom prst="rect">
            <a:avLst/>
          </a:prstGeom>
          <a:noFill/>
        </p:spPr>
        <p:txBody>
          <a:bodyPr wrap="square">
            <a:spAutoFit/>
          </a:bodyPr>
          <a:lstStyle/>
          <a:p>
            <a:pPr>
              <a:lnSpc>
                <a:spcPct val="150000"/>
              </a:lnSpc>
            </a:pPr>
            <a:r>
              <a:rPr lang="en-US" sz="2800" b="1" dirty="0"/>
              <a:t>Router</a:t>
            </a:r>
            <a:r>
              <a:rPr lang="en-US" sz="2800" dirty="0"/>
              <a:t> is a device that connects the LAN to the internet. The router is mainly used to connect the distinct networks or connect the internet to multiple computers.</a:t>
            </a:r>
            <a:endParaRPr lang="en-PH" sz="2800" dirty="0"/>
          </a:p>
        </p:txBody>
      </p:sp>
    </p:spTree>
    <p:extLst>
      <p:ext uri="{BB962C8B-B14F-4D97-AF65-F5344CB8AC3E}">
        <p14:creationId xmlns:p14="http://schemas.microsoft.com/office/powerpoint/2010/main" val="28865335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AT IS BRIDGE IN NETWORKING| Features of Bridge in computer network with  live example | 2017 - YouTube">
            <a:extLst>
              <a:ext uri="{FF2B5EF4-FFF2-40B4-BE49-F238E27FC236}">
                <a16:creationId xmlns:a16="http://schemas.microsoft.com/office/drawing/2014/main" id="{5E64A91A-C502-8F46-5B69-63CE5713A4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6646" y="2097741"/>
            <a:ext cx="7113495" cy="400134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4F6D378-CA37-0FB6-F615-F5B535D00939}"/>
              </a:ext>
            </a:extLst>
          </p:cNvPr>
          <p:cNvSpPr txBox="1"/>
          <p:nvPr/>
        </p:nvSpPr>
        <p:spPr>
          <a:xfrm>
            <a:off x="2538133" y="574252"/>
            <a:ext cx="6098240" cy="584775"/>
          </a:xfrm>
          <a:prstGeom prst="rect">
            <a:avLst/>
          </a:prstGeom>
          <a:noFill/>
        </p:spPr>
        <p:txBody>
          <a:bodyPr wrap="square">
            <a:spAutoFit/>
          </a:bodyPr>
          <a:lstStyle/>
          <a:p>
            <a:r>
              <a:rPr lang="en-PH" sz="3200" dirty="0">
                <a:latin typeface="Bernard MT Condensed" panose="02050806060905020404" pitchFamily="18" charset="0"/>
              </a:rPr>
              <a:t>Types of network devices</a:t>
            </a:r>
          </a:p>
        </p:txBody>
      </p:sp>
    </p:spTree>
    <p:extLst>
      <p:ext uri="{BB962C8B-B14F-4D97-AF65-F5344CB8AC3E}">
        <p14:creationId xmlns:p14="http://schemas.microsoft.com/office/powerpoint/2010/main" val="22931912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What is Gateway in Computer Network: Types, Examples, Functions, &amp; Uses!!">
            <a:extLst>
              <a:ext uri="{FF2B5EF4-FFF2-40B4-BE49-F238E27FC236}">
                <a16:creationId xmlns:a16="http://schemas.microsoft.com/office/drawing/2014/main" id="{08CEC65E-1A6F-D374-A180-9C12B83F24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054" y="2274793"/>
            <a:ext cx="4059891" cy="405989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7F36D72-D4D2-0B5C-F8B3-35FC27FD588C}"/>
              </a:ext>
            </a:extLst>
          </p:cNvPr>
          <p:cNvSpPr txBox="1"/>
          <p:nvPr/>
        </p:nvSpPr>
        <p:spPr>
          <a:xfrm>
            <a:off x="2282639" y="756628"/>
            <a:ext cx="6098240" cy="584775"/>
          </a:xfrm>
          <a:prstGeom prst="rect">
            <a:avLst/>
          </a:prstGeom>
          <a:noFill/>
        </p:spPr>
        <p:txBody>
          <a:bodyPr wrap="square">
            <a:spAutoFit/>
          </a:bodyPr>
          <a:lstStyle/>
          <a:p>
            <a:r>
              <a:rPr lang="en-PH" sz="3200" dirty="0">
                <a:latin typeface="Bernard MT Condensed" panose="02050806060905020404" pitchFamily="18" charset="0"/>
              </a:rPr>
              <a:t>Types of network devices</a:t>
            </a:r>
          </a:p>
        </p:txBody>
      </p:sp>
    </p:spTree>
    <p:extLst>
      <p:ext uri="{BB962C8B-B14F-4D97-AF65-F5344CB8AC3E}">
        <p14:creationId xmlns:p14="http://schemas.microsoft.com/office/powerpoint/2010/main" val="29459049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C20FF7-57E4-91A1-25C0-D837E11631B6}"/>
              </a:ext>
            </a:extLst>
          </p:cNvPr>
          <p:cNvSpPr txBox="1"/>
          <p:nvPr/>
        </p:nvSpPr>
        <p:spPr>
          <a:xfrm>
            <a:off x="1919568" y="1160040"/>
            <a:ext cx="6098240" cy="646331"/>
          </a:xfrm>
          <a:prstGeom prst="rect">
            <a:avLst/>
          </a:prstGeom>
          <a:noFill/>
        </p:spPr>
        <p:txBody>
          <a:bodyPr wrap="square">
            <a:spAutoFit/>
          </a:bodyPr>
          <a:lstStyle/>
          <a:p>
            <a:pPr algn="just"/>
            <a:r>
              <a:rPr lang="en-PH" sz="3600" b="1" dirty="0"/>
              <a:t>Modem</a:t>
            </a:r>
          </a:p>
        </p:txBody>
      </p:sp>
      <p:sp>
        <p:nvSpPr>
          <p:cNvPr id="7" name="TextBox 6">
            <a:extLst>
              <a:ext uri="{FF2B5EF4-FFF2-40B4-BE49-F238E27FC236}">
                <a16:creationId xmlns:a16="http://schemas.microsoft.com/office/drawing/2014/main" id="{D54F4FF0-E69D-E63E-4FEC-4F2B42C1B715}"/>
              </a:ext>
            </a:extLst>
          </p:cNvPr>
          <p:cNvSpPr txBox="1"/>
          <p:nvPr/>
        </p:nvSpPr>
        <p:spPr>
          <a:xfrm>
            <a:off x="2712944" y="1806371"/>
            <a:ext cx="7224431" cy="3257174"/>
          </a:xfrm>
          <a:prstGeom prst="rect">
            <a:avLst/>
          </a:prstGeom>
          <a:noFill/>
        </p:spPr>
        <p:txBody>
          <a:bodyPr wrap="square">
            <a:spAutoFit/>
          </a:bodyPr>
          <a:lstStyle/>
          <a:p>
            <a:pPr>
              <a:lnSpc>
                <a:spcPct val="150000"/>
              </a:lnSpc>
            </a:pPr>
            <a:r>
              <a:rPr lang="en-US" sz="2800" b="1" i="0" dirty="0">
                <a:solidFill>
                  <a:srgbClr val="333333"/>
                </a:solidFill>
                <a:effectLst/>
                <a:latin typeface="inter-regular"/>
              </a:rPr>
              <a:t>Modem</a:t>
            </a:r>
            <a:r>
              <a:rPr lang="en-US" sz="2800" b="0" i="0" dirty="0">
                <a:solidFill>
                  <a:srgbClr val="333333"/>
                </a:solidFill>
                <a:effectLst/>
                <a:latin typeface="inter-regular"/>
              </a:rPr>
              <a:t> connects the computer to the internet over the existing telephone line. A modem is not integrated with the computer motherboard. A modem is a separate part on the PC slot found on the motherboard.</a:t>
            </a:r>
            <a:endParaRPr lang="en-PH" sz="2800" dirty="0"/>
          </a:p>
        </p:txBody>
      </p:sp>
    </p:spTree>
    <p:extLst>
      <p:ext uri="{BB962C8B-B14F-4D97-AF65-F5344CB8AC3E}">
        <p14:creationId xmlns:p14="http://schemas.microsoft.com/office/powerpoint/2010/main" val="4017104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What are repeaters in computer networking? 3 Types and Uses - Education Spot">
            <a:extLst>
              <a:ext uri="{FF2B5EF4-FFF2-40B4-BE49-F238E27FC236}">
                <a16:creationId xmlns:a16="http://schemas.microsoft.com/office/drawing/2014/main" id="{64B35DC7-F494-96D1-EBEC-8D7C0967ED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1937" y="2047874"/>
            <a:ext cx="5263122" cy="394226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9DF046C-0ED8-D0AF-B9C9-D52257EAE188}"/>
              </a:ext>
            </a:extLst>
          </p:cNvPr>
          <p:cNvSpPr txBox="1"/>
          <p:nvPr/>
        </p:nvSpPr>
        <p:spPr>
          <a:xfrm>
            <a:off x="2538132" y="867865"/>
            <a:ext cx="6098240" cy="584775"/>
          </a:xfrm>
          <a:prstGeom prst="rect">
            <a:avLst/>
          </a:prstGeom>
          <a:noFill/>
        </p:spPr>
        <p:txBody>
          <a:bodyPr wrap="square">
            <a:spAutoFit/>
          </a:bodyPr>
          <a:lstStyle/>
          <a:p>
            <a:r>
              <a:rPr lang="en-PH" sz="3200" dirty="0">
                <a:latin typeface="Bernard MT Condensed" panose="02050806060905020404" pitchFamily="18" charset="0"/>
              </a:rPr>
              <a:t>Types of network devices</a:t>
            </a:r>
          </a:p>
        </p:txBody>
      </p:sp>
    </p:spTree>
    <p:extLst>
      <p:ext uri="{BB962C8B-B14F-4D97-AF65-F5344CB8AC3E}">
        <p14:creationId xmlns:p14="http://schemas.microsoft.com/office/powerpoint/2010/main" val="449612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6743D1-C051-04E4-C5FE-A7F9FB2C779D}"/>
              </a:ext>
            </a:extLst>
          </p:cNvPr>
          <p:cNvSpPr txBox="1"/>
          <p:nvPr/>
        </p:nvSpPr>
        <p:spPr>
          <a:xfrm>
            <a:off x="1986804" y="1119699"/>
            <a:ext cx="6098240" cy="584775"/>
          </a:xfrm>
          <a:prstGeom prst="rect">
            <a:avLst/>
          </a:prstGeom>
          <a:noFill/>
        </p:spPr>
        <p:txBody>
          <a:bodyPr wrap="square">
            <a:spAutoFit/>
          </a:bodyPr>
          <a:lstStyle/>
          <a:p>
            <a:pPr algn="just"/>
            <a:r>
              <a:rPr lang="en-PH" sz="3200" b="1" dirty="0"/>
              <a:t>Uses Of Computer Network</a:t>
            </a:r>
          </a:p>
        </p:txBody>
      </p:sp>
      <p:sp>
        <p:nvSpPr>
          <p:cNvPr id="5" name="TextBox 4">
            <a:extLst>
              <a:ext uri="{FF2B5EF4-FFF2-40B4-BE49-F238E27FC236}">
                <a16:creationId xmlns:a16="http://schemas.microsoft.com/office/drawing/2014/main" id="{5C92A26D-DC20-9B83-4A61-CAA64C1C024D}"/>
              </a:ext>
            </a:extLst>
          </p:cNvPr>
          <p:cNvSpPr txBox="1"/>
          <p:nvPr/>
        </p:nvSpPr>
        <p:spPr>
          <a:xfrm>
            <a:off x="3089462" y="1908930"/>
            <a:ext cx="7547162" cy="3257174"/>
          </a:xfrm>
          <a:prstGeom prst="rect">
            <a:avLst/>
          </a:prstGeom>
          <a:noFill/>
        </p:spPr>
        <p:txBody>
          <a:bodyPr wrap="square">
            <a:spAutoFit/>
          </a:bodyPr>
          <a:lstStyle/>
          <a:p>
            <a:pPr algn="just">
              <a:lnSpc>
                <a:spcPct val="150000"/>
              </a:lnSpc>
            </a:pPr>
            <a:r>
              <a:rPr lang="en-US" sz="2800" b="1" i="0" dirty="0">
                <a:solidFill>
                  <a:srgbClr val="000000"/>
                </a:solidFill>
                <a:effectLst/>
                <a:latin typeface="inter-bold"/>
              </a:rPr>
              <a:t>Resource sharing:</a:t>
            </a:r>
            <a:r>
              <a:rPr lang="en-US" sz="2800" b="0" i="0" dirty="0">
                <a:solidFill>
                  <a:srgbClr val="000000"/>
                </a:solidFill>
                <a:effectLst/>
                <a:latin typeface="inter-regular"/>
              </a:rPr>
              <a:t> Resource sharing is the sharing of resources such as programs, printers, and data among the users on the network without the requirement of the physical location of the resource and user.</a:t>
            </a:r>
          </a:p>
        </p:txBody>
      </p:sp>
    </p:spTree>
    <p:extLst>
      <p:ext uri="{BB962C8B-B14F-4D97-AF65-F5344CB8AC3E}">
        <p14:creationId xmlns:p14="http://schemas.microsoft.com/office/powerpoint/2010/main" val="18974540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Definition of access point | PCMag">
            <a:extLst>
              <a:ext uri="{FF2B5EF4-FFF2-40B4-BE49-F238E27FC236}">
                <a16:creationId xmlns:a16="http://schemas.microsoft.com/office/drawing/2014/main" id="{7F36E09D-CE64-EA27-8128-D8C1C7765F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6077" y="1060075"/>
            <a:ext cx="5499846" cy="56420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DDB15E8-FED2-F687-46F6-BDE6A262FC92}"/>
              </a:ext>
            </a:extLst>
          </p:cNvPr>
          <p:cNvSpPr txBox="1"/>
          <p:nvPr/>
        </p:nvSpPr>
        <p:spPr>
          <a:xfrm>
            <a:off x="1959909" y="366663"/>
            <a:ext cx="6098240" cy="523220"/>
          </a:xfrm>
          <a:prstGeom prst="rect">
            <a:avLst/>
          </a:prstGeom>
          <a:noFill/>
        </p:spPr>
        <p:txBody>
          <a:bodyPr wrap="square">
            <a:spAutoFit/>
          </a:bodyPr>
          <a:lstStyle/>
          <a:p>
            <a:r>
              <a:rPr lang="en-PH" sz="2800" dirty="0">
                <a:latin typeface="Bernard MT Condensed" panose="02050806060905020404" pitchFamily="18" charset="0"/>
              </a:rPr>
              <a:t>Types of network devices</a:t>
            </a:r>
          </a:p>
        </p:txBody>
      </p:sp>
    </p:spTree>
    <p:extLst>
      <p:ext uri="{BB962C8B-B14F-4D97-AF65-F5344CB8AC3E}">
        <p14:creationId xmlns:p14="http://schemas.microsoft.com/office/powerpoint/2010/main" val="28374785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1194FE-B30A-90FC-4006-CE1075116334}"/>
              </a:ext>
            </a:extLst>
          </p:cNvPr>
          <p:cNvSpPr txBox="1"/>
          <p:nvPr/>
        </p:nvSpPr>
        <p:spPr>
          <a:xfrm>
            <a:off x="2282639" y="823863"/>
            <a:ext cx="6098240" cy="584775"/>
          </a:xfrm>
          <a:prstGeom prst="rect">
            <a:avLst/>
          </a:prstGeom>
          <a:noFill/>
        </p:spPr>
        <p:txBody>
          <a:bodyPr wrap="square">
            <a:spAutoFit/>
          </a:bodyPr>
          <a:lstStyle/>
          <a:p>
            <a:pPr algn="just"/>
            <a:r>
              <a:rPr lang="en-PH" sz="3200" b="1" dirty="0"/>
              <a:t>What is Network Topology?</a:t>
            </a:r>
          </a:p>
        </p:txBody>
      </p:sp>
      <p:sp>
        <p:nvSpPr>
          <p:cNvPr id="5" name="TextBox 4">
            <a:extLst>
              <a:ext uri="{FF2B5EF4-FFF2-40B4-BE49-F238E27FC236}">
                <a16:creationId xmlns:a16="http://schemas.microsoft.com/office/drawing/2014/main" id="{AA4797E2-718B-9E6A-5C2D-8A2C4FAF6567}"/>
              </a:ext>
            </a:extLst>
          </p:cNvPr>
          <p:cNvSpPr txBox="1"/>
          <p:nvPr/>
        </p:nvSpPr>
        <p:spPr>
          <a:xfrm>
            <a:off x="2282639" y="1999147"/>
            <a:ext cx="9241490" cy="1964512"/>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b="0" i="0" dirty="0">
                <a:solidFill>
                  <a:srgbClr val="333333"/>
                </a:solidFill>
                <a:effectLst/>
                <a:latin typeface="inter-regular"/>
              </a:rPr>
              <a:t>Topology defines the structure of the network of how all the components are interconnected to each other. There are two types of topology: physical and logical topology.</a:t>
            </a:r>
            <a:endParaRPr lang="en-PH" sz="2800" dirty="0"/>
          </a:p>
        </p:txBody>
      </p:sp>
    </p:spTree>
    <p:extLst>
      <p:ext uri="{BB962C8B-B14F-4D97-AF65-F5344CB8AC3E}">
        <p14:creationId xmlns:p14="http://schemas.microsoft.com/office/powerpoint/2010/main" val="15085884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754092-4003-3471-C4BB-335A5173216A}"/>
              </a:ext>
            </a:extLst>
          </p:cNvPr>
          <p:cNvSpPr txBox="1"/>
          <p:nvPr/>
        </p:nvSpPr>
        <p:spPr>
          <a:xfrm>
            <a:off x="4003862" y="635605"/>
            <a:ext cx="6098240" cy="523220"/>
          </a:xfrm>
          <a:prstGeom prst="rect">
            <a:avLst/>
          </a:prstGeom>
          <a:noFill/>
        </p:spPr>
        <p:txBody>
          <a:bodyPr wrap="square">
            <a:spAutoFit/>
          </a:bodyPr>
          <a:lstStyle/>
          <a:p>
            <a:pPr algn="just"/>
            <a:r>
              <a:rPr lang="en-PH" sz="2800" b="1" dirty="0"/>
              <a:t>Types of Network Topology</a:t>
            </a:r>
          </a:p>
        </p:txBody>
      </p:sp>
      <p:sp>
        <p:nvSpPr>
          <p:cNvPr id="7" name="TextBox 6">
            <a:extLst>
              <a:ext uri="{FF2B5EF4-FFF2-40B4-BE49-F238E27FC236}">
                <a16:creationId xmlns:a16="http://schemas.microsoft.com/office/drawing/2014/main" id="{2F237509-7E04-70F7-C600-EFF5DCF238B2}"/>
              </a:ext>
            </a:extLst>
          </p:cNvPr>
          <p:cNvSpPr txBox="1"/>
          <p:nvPr/>
        </p:nvSpPr>
        <p:spPr>
          <a:xfrm>
            <a:off x="2565026" y="1326394"/>
            <a:ext cx="8864973" cy="2251065"/>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sz="2400" b="0" i="0" dirty="0">
                <a:solidFill>
                  <a:srgbClr val="333333"/>
                </a:solidFill>
                <a:effectLst/>
                <a:latin typeface="inter-regular"/>
              </a:rPr>
              <a:t>Physical topology is the geometric representation of all the nodes in a network. There are six types of network topology which are Bus Topology, Ring Topology, Tree Topology, Star Topology, Mesh Topology, and Hybrid Topology.</a:t>
            </a:r>
            <a:endParaRPr lang="en-PH" sz="2400" dirty="0"/>
          </a:p>
        </p:txBody>
      </p:sp>
      <p:pic>
        <p:nvPicPr>
          <p:cNvPr id="22530" name="Picture 2" descr="Computer Network Topologies">
            <a:extLst>
              <a:ext uri="{FF2B5EF4-FFF2-40B4-BE49-F238E27FC236}">
                <a16:creationId xmlns:a16="http://schemas.microsoft.com/office/drawing/2014/main" id="{493E8897-4F64-86F6-5280-CE591FFB20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6167" y="3745028"/>
            <a:ext cx="4463022" cy="2400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7846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9E1FAD-0D22-D699-025C-B46C3847E4B8}"/>
              </a:ext>
            </a:extLst>
          </p:cNvPr>
          <p:cNvSpPr txBox="1"/>
          <p:nvPr/>
        </p:nvSpPr>
        <p:spPr>
          <a:xfrm>
            <a:off x="1690967" y="380111"/>
            <a:ext cx="6098240" cy="523220"/>
          </a:xfrm>
          <a:prstGeom prst="rect">
            <a:avLst/>
          </a:prstGeom>
          <a:noFill/>
        </p:spPr>
        <p:txBody>
          <a:bodyPr wrap="square">
            <a:spAutoFit/>
          </a:bodyPr>
          <a:lstStyle/>
          <a:p>
            <a:pPr algn="just"/>
            <a:r>
              <a:rPr lang="en-PH" sz="2800" b="1" dirty="0"/>
              <a:t>1) Bus Topology</a:t>
            </a:r>
          </a:p>
        </p:txBody>
      </p:sp>
      <p:sp>
        <p:nvSpPr>
          <p:cNvPr id="5" name="TextBox 4">
            <a:extLst>
              <a:ext uri="{FF2B5EF4-FFF2-40B4-BE49-F238E27FC236}">
                <a16:creationId xmlns:a16="http://schemas.microsoft.com/office/drawing/2014/main" id="{C43CFA29-DBA8-0266-AA43-BA90204085DB}"/>
              </a:ext>
            </a:extLst>
          </p:cNvPr>
          <p:cNvSpPr txBox="1"/>
          <p:nvPr/>
        </p:nvSpPr>
        <p:spPr>
          <a:xfrm>
            <a:off x="1690966" y="1149367"/>
            <a:ext cx="7143751" cy="4247317"/>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solidFill>
                  <a:srgbClr val="000000"/>
                </a:solidFill>
                <a:effectLst/>
                <a:latin typeface="inter-regular"/>
              </a:rPr>
              <a:t>The bus topology is designed in such a way that all the stations are connected through a single cable known as a backbone cable.</a:t>
            </a:r>
          </a:p>
          <a:p>
            <a:pPr marL="285750" indent="-285750" algn="just">
              <a:buFont typeface="Wingdings" panose="05000000000000000000" pitchFamily="2" charset="2"/>
              <a:buChar char="ü"/>
            </a:pPr>
            <a:r>
              <a:rPr lang="en-US" b="0" i="0" dirty="0">
                <a:solidFill>
                  <a:srgbClr val="000000"/>
                </a:solidFill>
                <a:effectLst/>
                <a:latin typeface="inter-regular"/>
              </a:rPr>
              <a:t>Each node is either connected to the backbone cable by drop cable or directly connected to the backbone cable.</a:t>
            </a:r>
          </a:p>
          <a:p>
            <a:pPr marL="285750" indent="-285750" algn="just">
              <a:buFont typeface="Wingdings" panose="05000000000000000000" pitchFamily="2" charset="2"/>
              <a:buChar char="ü"/>
            </a:pPr>
            <a:r>
              <a:rPr lang="en-US" b="0" i="0" dirty="0">
                <a:solidFill>
                  <a:srgbClr val="000000"/>
                </a:solidFill>
                <a:effectLst/>
                <a:latin typeface="inter-regular"/>
              </a:rPr>
              <a:t>When a node wants to send a message over the network, it puts a message over the network. All the stations available in the network will receive the message whether it has been addressed or not.</a:t>
            </a:r>
          </a:p>
          <a:p>
            <a:pPr marL="285750" indent="-285750" algn="just">
              <a:buFont typeface="Wingdings" panose="05000000000000000000" pitchFamily="2" charset="2"/>
              <a:buChar char="ü"/>
            </a:pPr>
            <a:r>
              <a:rPr lang="en-US" b="0" i="0" dirty="0">
                <a:solidFill>
                  <a:srgbClr val="000000"/>
                </a:solidFill>
                <a:effectLst/>
                <a:latin typeface="inter-regular"/>
              </a:rPr>
              <a:t>The bus topology is mainly used in 802.3 (ethernet) and 802.4 standard networks.</a:t>
            </a:r>
          </a:p>
          <a:p>
            <a:pPr marL="285750" indent="-285750" algn="just">
              <a:buFont typeface="Wingdings" panose="05000000000000000000" pitchFamily="2" charset="2"/>
              <a:buChar char="ü"/>
            </a:pPr>
            <a:r>
              <a:rPr lang="en-US" b="0" i="0" dirty="0">
                <a:solidFill>
                  <a:srgbClr val="000000"/>
                </a:solidFill>
                <a:effectLst/>
                <a:latin typeface="inter-regular"/>
              </a:rPr>
              <a:t>The configuration of a bus topology is quite simpler as compared to other topologies.</a:t>
            </a:r>
          </a:p>
          <a:p>
            <a:pPr marL="285750" indent="-285750" algn="just">
              <a:buFont typeface="Wingdings" panose="05000000000000000000" pitchFamily="2" charset="2"/>
              <a:buChar char="ü"/>
            </a:pPr>
            <a:r>
              <a:rPr lang="en-US" b="0" i="0" dirty="0">
                <a:solidFill>
                  <a:srgbClr val="000000"/>
                </a:solidFill>
                <a:effectLst/>
                <a:latin typeface="inter-regular"/>
              </a:rPr>
              <a:t>The backbone cable is considered as a </a:t>
            </a:r>
            <a:r>
              <a:rPr lang="en-US" b="1" i="0" dirty="0">
                <a:solidFill>
                  <a:srgbClr val="000000"/>
                </a:solidFill>
                <a:effectLst/>
                <a:latin typeface="inter-bold"/>
              </a:rPr>
              <a:t>"single lane"</a:t>
            </a:r>
            <a:r>
              <a:rPr lang="en-US" b="0" i="0" dirty="0">
                <a:solidFill>
                  <a:srgbClr val="000000"/>
                </a:solidFill>
                <a:effectLst/>
                <a:latin typeface="inter-regular"/>
              </a:rPr>
              <a:t> through which the message is broadcast to all the stations.</a:t>
            </a:r>
          </a:p>
          <a:p>
            <a:pPr marL="285750" indent="-285750" algn="just">
              <a:buFont typeface="Wingdings" panose="05000000000000000000" pitchFamily="2" charset="2"/>
              <a:buChar char="ü"/>
            </a:pPr>
            <a:r>
              <a:rPr lang="en-US" b="0" i="0" dirty="0">
                <a:solidFill>
                  <a:srgbClr val="000000"/>
                </a:solidFill>
                <a:effectLst/>
                <a:latin typeface="inter-regular"/>
              </a:rPr>
              <a:t>The most common access method of the bus topologies is </a:t>
            </a:r>
            <a:r>
              <a:rPr lang="en-US" b="1" i="0" dirty="0">
                <a:solidFill>
                  <a:srgbClr val="000000"/>
                </a:solidFill>
                <a:effectLst/>
                <a:latin typeface="inter-bold"/>
              </a:rPr>
              <a:t>CSMA</a:t>
            </a:r>
            <a:r>
              <a:rPr lang="en-US" b="0" i="0" dirty="0">
                <a:solidFill>
                  <a:srgbClr val="000000"/>
                </a:solidFill>
                <a:effectLst/>
                <a:latin typeface="inter-regular"/>
              </a:rPr>
              <a:t> (Carrier Sense Multiple Access).</a:t>
            </a:r>
          </a:p>
        </p:txBody>
      </p:sp>
      <p:pic>
        <p:nvPicPr>
          <p:cNvPr id="23554" name="Picture 2" descr="Computer Network Topologies">
            <a:extLst>
              <a:ext uri="{FF2B5EF4-FFF2-40B4-BE49-F238E27FC236}">
                <a16:creationId xmlns:a16="http://schemas.microsoft.com/office/drawing/2014/main" id="{3260F7D9-BC03-CC8B-A1FD-65272403D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6497" y="980301"/>
            <a:ext cx="3109073" cy="2292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2355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4C0C3F-7E24-64E4-1120-10BC634E74E3}"/>
              </a:ext>
            </a:extLst>
          </p:cNvPr>
          <p:cNvSpPr txBox="1"/>
          <p:nvPr/>
        </p:nvSpPr>
        <p:spPr>
          <a:xfrm>
            <a:off x="2040591" y="850758"/>
            <a:ext cx="6098240" cy="461665"/>
          </a:xfrm>
          <a:prstGeom prst="rect">
            <a:avLst/>
          </a:prstGeom>
          <a:noFill/>
        </p:spPr>
        <p:txBody>
          <a:bodyPr wrap="square">
            <a:spAutoFit/>
          </a:bodyPr>
          <a:lstStyle/>
          <a:p>
            <a:pPr algn="just"/>
            <a:r>
              <a:rPr lang="en-PH" sz="2400" b="1" dirty="0"/>
              <a:t>Advantages of Bus topology:</a:t>
            </a:r>
          </a:p>
        </p:txBody>
      </p:sp>
      <p:sp>
        <p:nvSpPr>
          <p:cNvPr id="5" name="TextBox 4">
            <a:extLst>
              <a:ext uri="{FF2B5EF4-FFF2-40B4-BE49-F238E27FC236}">
                <a16:creationId xmlns:a16="http://schemas.microsoft.com/office/drawing/2014/main" id="{525491AB-44E2-BA7D-9938-64BC6AC6E064}"/>
              </a:ext>
            </a:extLst>
          </p:cNvPr>
          <p:cNvSpPr txBox="1"/>
          <p:nvPr/>
        </p:nvSpPr>
        <p:spPr>
          <a:xfrm>
            <a:off x="2538132" y="1595021"/>
            <a:ext cx="7856443" cy="4154984"/>
          </a:xfrm>
          <a:prstGeom prst="rect">
            <a:avLst/>
          </a:prstGeom>
          <a:noFill/>
        </p:spPr>
        <p:txBody>
          <a:bodyPr wrap="square">
            <a:spAutoFit/>
          </a:bodyPr>
          <a:lstStyle/>
          <a:p>
            <a:pPr marL="285750" indent="-285750" algn="just">
              <a:buFont typeface="Wingdings" panose="05000000000000000000" pitchFamily="2" charset="2"/>
              <a:buChar char="ü"/>
            </a:pPr>
            <a:r>
              <a:rPr lang="en-US" sz="2400" b="1" i="0" dirty="0">
                <a:solidFill>
                  <a:srgbClr val="000000"/>
                </a:solidFill>
                <a:effectLst/>
                <a:latin typeface="inter-bold"/>
              </a:rPr>
              <a:t>Low-cost cable:</a:t>
            </a:r>
            <a:r>
              <a:rPr lang="en-US" sz="2400" b="0" i="0" dirty="0">
                <a:solidFill>
                  <a:srgbClr val="000000"/>
                </a:solidFill>
                <a:effectLst/>
                <a:latin typeface="inter-regular"/>
              </a:rPr>
              <a:t> In bus topology, nodes are directly connected to the cable without passing through a hub. Therefore, the initial cost of installation is low.</a:t>
            </a:r>
          </a:p>
          <a:p>
            <a:pPr marL="285750" indent="-285750" algn="just">
              <a:buFont typeface="Wingdings" panose="05000000000000000000" pitchFamily="2" charset="2"/>
              <a:buChar char="ü"/>
            </a:pPr>
            <a:r>
              <a:rPr lang="en-US" sz="2400" b="1" i="0" dirty="0">
                <a:solidFill>
                  <a:srgbClr val="000000"/>
                </a:solidFill>
                <a:effectLst/>
                <a:latin typeface="inter-bold"/>
              </a:rPr>
              <a:t>Moderate data speeds:</a:t>
            </a:r>
            <a:r>
              <a:rPr lang="en-US" sz="2400" b="0" i="0" dirty="0">
                <a:solidFill>
                  <a:srgbClr val="000000"/>
                </a:solidFill>
                <a:effectLst/>
                <a:latin typeface="inter-regular"/>
              </a:rPr>
              <a:t> Coaxial or twisted pair cables are mainly used in bus-based networks that support </a:t>
            </a:r>
            <a:r>
              <a:rPr lang="en-US" sz="2400" b="0" i="0" dirty="0" err="1">
                <a:solidFill>
                  <a:srgbClr val="000000"/>
                </a:solidFill>
                <a:effectLst/>
                <a:latin typeface="inter-regular"/>
              </a:rPr>
              <a:t>upto</a:t>
            </a:r>
            <a:r>
              <a:rPr lang="en-US" sz="2400" b="0" i="0" dirty="0">
                <a:solidFill>
                  <a:srgbClr val="000000"/>
                </a:solidFill>
                <a:effectLst/>
                <a:latin typeface="inter-regular"/>
              </a:rPr>
              <a:t> 10 Mbps.</a:t>
            </a:r>
          </a:p>
          <a:p>
            <a:pPr marL="285750" indent="-285750" algn="just">
              <a:buFont typeface="Wingdings" panose="05000000000000000000" pitchFamily="2" charset="2"/>
              <a:buChar char="ü"/>
            </a:pPr>
            <a:r>
              <a:rPr lang="en-US" sz="2400" b="1" i="0" dirty="0">
                <a:solidFill>
                  <a:srgbClr val="000000"/>
                </a:solidFill>
                <a:effectLst/>
                <a:latin typeface="inter-bold"/>
              </a:rPr>
              <a:t>Familiar technology:</a:t>
            </a:r>
            <a:r>
              <a:rPr lang="en-US" sz="2400" b="0" i="0" dirty="0">
                <a:solidFill>
                  <a:srgbClr val="000000"/>
                </a:solidFill>
                <a:effectLst/>
                <a:latin typeface="inter-regular"/>
              </a:rPr>
              <a:t> Bus topology is a familiar technology as the installation and troubleshooting techniques are well known, and hardware components are easily available.</a:t>
            </a:r>
          </a:p>
          <a:p>
            <a:pPr marL="285750" indent="-285750" algn="just">
              <a:buFont typeface="Wingdings" panose="05000000000000000000" pitchFamily="2" charset="2"/>
              <a:buChar char="ü"/>
            </a:pPr>
            <a:r>
              <a:rPr lang="en-US" sz="2400" b="1" i="0" dirty="0">
                <a:solidFill>
                  <a:srgbClr val="000000"/>
                </a:solidFill>
                <a:effectLst/>
                <a:latin typeface="inter-bold"/>
              </a:rPr>
              <a:t>Limited failure:</a:t>
            </a:r>
            <a:r>
              <a:rPr lang="en-US" sz="2400" b="0" i="0" dirty="0">
                <a:solidFill>
                  <a:srgbClr val="000000"/>
                </a:solidFill>
                <a:effectLst/>
                <a:latin typeface="inter-regular"/>
              </a:rPr>
              <a:t> A failure in one node will not have any effect on other nodes.</a:t>
            </a:r>
          </a:p>
        </p:txBody>
      </p:sp>
    </p:spTree>
    <p:extLst>
      <p:ext uri="{BB962C8B-B14F-4D97-AF65-F5344CB8AC3E}">
        <p14:creationId xmlns:p14="http://schemas.microsoft.com/office/powerpoint/2010/main" val="6591542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C56E99-716B-14BB-BB2F-D8EDA20F4C95}"/>
              </a:ext>
            </a:extLst>
          </p:cNvPr>
          <p:cNvSpPr txBox="1"/>
          <p:nvPr/>
        </p:nvSpPr>
        <p:spPr>
          <a:xfrm>
            <a:off x="1973356" y="837310"/>
            <a:ext cx="6098240" cy="523220"/>
          </a:xfrm>
          <a:prstGeom prst="rect">
            <a:avLst/>
          </a:prstGeom>
          <a:noFill/>
        </p:spPr>
        <p:txBody>
          <a:bodyPr wrap="square">
            <a:spAutoFit/>
          </a:bodyPr>
          <a:lstStyle/>
          <a:p>
            <a:pPr algn="just"/>
            <a:r>
              <a:rPr lang="en-PH" sz="2800" b="1" dirty="0"/>
              <a:t>Disadvantages of Bus topology:</a:t>
            </a:r>
          </a:p>
        </p:txBody>
      </p:sp>
      <p:sp>
        <p:nvSpPr>
          <p:cNvPr id="5" name="TextBox 4">
            <a:extLst>
              <a:ext uri="{FF2B5EF4-FFF2-40B4-BE49-F238E27FC236}">
                <a16:creationId xmlns:a16="http://schemas.microsoft.com/office/drawing/2014/main" id="{0095EC24-83B3-1D08-0B3F-C0D1D832A013}"/>
              </a:ext>
            </a:extLst>
          </p:cNvPr>
          <p:cNvSpPr txBox="1"/>
          <p:nvPr/>
        </p:nvSpPr>
        <p:spPr>
          <a:xfrm>
            <a:off x="1973356" y="1645547"/>
            <a:ext cx="9833162" cy="4154984"/>
          </a:xfrm>
          <a:prstGeom prst="rect">
            <a:avLst/>
          </a:prstGeom>
          <a:noFill/>
        </p:spPr>
        <p:txBody>
          <a:bodyPr wrap="square">
            <a:spAutoFit/>
          </a:bodyPr>
          <a:lstStyle/>
          <a:p>
            <a:pPr marL="342900" indent="-342900" algn="just">
              <a:buFont typeface="Wingdings" panose="05000000000000000000" pitchFamily="2" charset="2"/>
              <a:buChar char="ü"/>
            </a:pPr>
            <a:r>
              <a:rPr lang="en-US" sz="2400" b="1" i="0" dirty="0">
                <a:solidFill>
                  <a:srgbClr val="000000"/>
                </a:solidFill>
                <a:effectLst/>
                <a:latin typeface="inter-bold"/>
              </a:rPr>
              <a:t>Extensive cabling:</a:t>
            </a:r>
            <a:r>
              <a:rPr lang="en-US" sz="2400" b="0" i="0" dirty="0">
                <a:solidFill>
                  <a:srgbClr val="000000"/>
                </a:solidFill>
                <a:effectLst/>
                <a:latin typeface="inter-regular"/>
              </a:rPr>
              <a:t> A bus topology is quite simpler, but still it requires a lot of cabling.</a:t>
            </a:r>
          </a:p>
          <a:p>
            <a:pPr marL="342900" indent="-342900" algn="just">
              <a:buFont typeface="Wingdings" panose="05000000000000000000" pitchFamily="2" charset="2"/>
              <a:buChar char="ü"/>
            </a:pPr>
            <a:r>
              <a:rPr lang="en-US" sz="2400" b="1" i="0" dirty="0">
                <a:solidFill>
                  <a:srgbClr val="000000"/>
                </a:solidFill>
                <a:effectLst/>
                <a:latin typeface="inter-bold"/>
              </a:rPr>
              <a:t>Difficult troubleshooting:</a:t>
            </a:r>
            <a:r>
              <a:rPr lang="en-US" sz="2400" b="0" i="0" dirty="0">
                <a:solidFill>
                  <a:srgbClr val="000000"/>
                </a:solidFill>
                <a:effectLst/>
                <a:latin typeface="inter-regular"/>
              </a:rPr>
              <a:t> It requires specialized test equipment to determine the cable faults. If any fault occurs in the cable, then it would disrupt the communication for all the nodes.</a:t>
            </a:r>
          </a:p>
          <a:p>
            <a:pPr marL="342900" indent="-342900" algn="just">
              <a:buFont typeface="Wingdings" panose="05000000000000000000" pitchFamily="2" charset="2"/>
              <a:buChar char="ü"/>
            </a:pPr>
            <a:r>
              <a:rPr lang="en-US" sz="2400" b="1" i="0" dirty="0">
                <a:solidFill>
                  <a:srgbClr val="000000"/>
                </a:solidFill>
                <a:effectLst/>
                <a:latin typeface="inter-bold"/>
              </a:rPr>
              <a:t>Signal interference:</a:t>
            </a:r>
            <a:r>
              <a:rPr lang="en-US" sz="2400" b="0" i="0" dirty="0">
                <a:solidFill>
                  <a:srgbClr val="000000"/>
                </a:solidFill>
                <a:effectLst/>
                <a:latin typeface="inter-regular"/>
              </a:rPr>
              <a:t> If two nodes send the messages simultaneously, then the signals of both the nodes collide with each other.</a:t>
            </a:r>
          </a:p>
          <a:p>
            <a:pPr marL="342900" indent="-342900" algn="just">
              <a:buFont typeface="Wingdings" panose="05000000000000000000" pitchFamily="2" charset="2"/>
              <a:buChar char="ü"/>
            </a:pPr>
            <a:r>
              <a:rPr lang="en-US" sz="2400" b="1" i="0" dirty="0">
                <a:solidFill>
                  <a:srgbClr val="000000"/>
                </a:solidFill>
                <a:effectLst/>
                <a:latin typeface="inter-bold"/>
              </a:rPr>
              <a:t>Reconfiguration difficult:</a:t>
            </a:r>
            <a:r>
              <a:rPr lang="en-US" sz="2400" b="0" i="0" dirty="0">
                <a:solidFill>
                  <a:srgbClr val="000000"/>
                </a:solidFill>
                <a:effectLst/>
                <a:latin typeface="inter-regular"/>
              </a:rPr>
              <a:t> Adding new devices to the network would slow down the network.</a:t>
            </a:r>
          </a:p>
          <a:p>
            <a:pPr marL="342900" indent="-342900" algn="just">
              <a:buFont typeface="Wingdings" panose="05000000000000000000" pitchFamily="2" charset="2"/>
              <a:buChar char="ü"/>
            </a:pPr>
            <a:r>
              <a:rPr lang="en-US" sz="2400" b="1" i="0" dirty="0">
                <a:solidFill>
                  <a:srgbClr val="000000"/>
                </a:solidFill>
                <a:effectLst/>
                <a:latin typeface="inter-bold"/>
              </a:rPr>
              <a:t>Attenuation:</a:t>
            </a:r>
            <a:r>
              <a:rPr lang="en-US" sz="2400" b="0" i="0" dirty="0">
                <a:solidFill>
                  <a:srgbClr val="000000"/>
                </a:solidFill>
                <a:effectLst/>
                <a:latin typeface="inter-regular"/>
              </a:rPr>
              <a:t> Attenuation is a loss of signal leads to communication issues. Repeaters are used to regenerate the signal.</a:t>
            </a:r>
          </a:p>
        </p:txBody>
      </p:sp>
    </p:spTree>
    <p:extLst>
      <p:ext uri="{BB962C8B-B14F-4D97-AF65-F5344CB8AC3E}">
        <p14:creationId xmlns:p14="http://schemas.microsoft.com/office/powerpoint/2010/main" val="39523967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00FD52-279E-BB38-A03E-C39C347E534C}"/>
              </a:ext>
            </a:extLst>
          </p:cNvPr>
          <p:cNvSpPr txBox="1"/>
          <p:nvPr/>
        </p:nvSpPr>
        <p:spPr>
          <a:xfrm>
            <a:off x="1865780" y="528028"/>
            <a:ext cx="6098240" cy="584775"/>
          </a:xfrm>
          <a:prstGeom prst="rect">
            <a:avLst/>
          </a:prstGeom>
          <a:noFill/>
        </p:spPr>
        <p:txBody>
          <a:bodyPr wrap="square">
            <a:spAutoFit/>
          </a:bodyPr>
          <a:lstStyle/>
          <a:p>
            <a:pPr algn="just"/>
            <a:r>
              <a:rPr lang="en-PH" sz="3200" b="1" dirty="0"/>
              <a:t>2) Ring Topology</a:t>
            </a:r>
          </a:p>
        </p:txBody>
      </p:sp>
      <p:sp>
        <p:nvSpPr>
          <p:cNvPr id="5" name="TextBox 4">
            <a:extLst>
              <a:ext uri="{FF2B5EF4-FFF2-40B4-BE49-F238E27FC236}">
                <a16:creationId xmlns:a16="http://schemas.microsoft.com/office/drawing/2014/main" id="{3EF209B2-F09F-80DB-E429-CDAC8433616C}"/>
              </a:ext>
            </a:extLst>
          </p:cNvPr>
          <p:cNvSpPr txBox="1"/>
          <p:nvPr/>
        </p:nvSpPr>
        <p:spPr>
          <a:xfrm>
            <a:off x="1865780" y="1443841"/>
            <a:ext cx="6098240" cy="4247317"/>
          </a:xfrm>
          <a:prstGeom prst="rect">
            <a:avLst/>
          </a:prstGeom>
          <a:noFill/>
        </p:spPr>
        <p:txBody>
          <a:bodyPr wrap="square">
            <a:spAutoFit/>
          </a:bodyPr>
          <a:lstStyle/>
          <a:p>
            <a:pPr marL="285750" indent="-285750" algn="just">
              <a:buFont typeface="Wingdings" panose="05000000000000000000" pitchFamily="2" charset="2"/>
              <a:buChar char="v"/>
            </a:pPr>
            <a:r>
              <a:rPr lang="en-US" b="0" i="0" dirty="0">
                <a:solidFill>
                  <a:srgbClr val="000000"/>
                </a:solidFill>
                <a:effectLst/>
                <a:latin typeface="inter-regular"/>
              </a:rPr>
              <a:t>Ring topology is like a bus topology, but with connected ends.</a:t>
            </a:r>
          </a:p>
          <a:p>
            <a:pPr marL="285750" indent="-285750" algn="just">
              <a:buFont typeface="Wingdings" panose="05000000000000000000" pitchFamily="2" charset="2"/>
              <a:buChar char="v"/>
            </a:pPr>
            <a:r>
              <a:rPr lang="en-US" b="0" i="0" dirty="0">
                <a:solidFill>
                  <a:srgbClr val="000000"/>
                </a:solidFill>
                <a:effectLst/>
                <a:latin typeface="inter-regular"/>
              </a:rPr>
              <a:t>The node that receives the message from the previous computer will retransmit to the next node.</a:t>
            </a:r>
          </a:p>
          <a:p>
            <a:pPr marL="285750" indent="-285750" algn="just">
              <a:buFont typeface="Wingdings" panose="05000000000000000000" pitchFamily="2" charset="2"/>
              <a:buChar char="v"/>
            </a:pPr>
            <a:r>
              <a:rPr lang="en-US" b="0" i="0" dirty="0">
                <a:solidFill>
                  <a:srgbClr val="000000"/>
                </a:solidFill>
                <a:effectLst/>
                <a:latin typeface="inter-regular"/>
              </a:rPr>
              <a:t>The data flows in one direction, i.e., it is unidirectional.</a:t>
            </a:r>
          </a:p>
          <a:p>
            <a:pPr marL="285750" indent="-285750" algn="just">
              <a:buFont typeface="Wingdings" panose="05000000000000000000" pitchFamily="2" charset="2"/>
              <a:buChar char="v"/>
            </a:pPr>
            <a:r>
              <a:rPr lang="en-US" b="0" i="0" dirty="0">
                <a:solidFill>
                  <a:srgbClr val="000000"/>
                </a:solidFill>
                <a:effectLst/>
                <a:latin typeface="inter-regular"/>
              </a:rPr>
              <a:t>The data flows in a single loop continuously known as an endless loop.</a:t>
            </a:r>
          </a:p>
          <a:p>
            <a:pPr marL="285750" indent="-285750" algn="just">
              <a:buFont typeface="Wingdings" panose="05000000000000000000" pitchFamily="2" charset="2"/>
              <a:buChar char="v"/>
            </a:pPr>
            <a:r>
              <a:rPr lang="en-US" b="0" i="0" dirty="0">
                <a:solidFill>
                  <a:srgbClr val="000000"/>
                </a:solidFill>
                <a:effectLst/>
                <a:latin typeface="inter-regular"/>
              </a:rPr>
              <a:t>It has no terminated ends, i.e., each node is connected to other node and having no termination point.</a:t>
            </a:r>
          </a:p>
          <a:p>
            <a:pPr marL="285750" indent="-285750" algn="just">
              <a:buFont typeface="Wingdings" panose="05000000000000000000" pitchFamily="2" charset="2"/>
              <a:buChar char="v"/>
            </a:pPr>
            <a:r>
              <a:rPr lang="en-US" b="0" i="0" dirty="0">
                <a:solidFill>
                  <a:srgbClr val="000000"/>
                </a:solidFill>
                <a:effectLst/>
                <a:latin typeface="inter-regular"/>
              </a:rPr>
              <a:t>The data in a ring topology flow in a clockwise direction.</a:t>
            </a:r>
          </a:p>
          <a:p>
            <a:pPr marL="285750" indent="-285750" algn="just">
              <a:buFont typeface="Wingdings" panose="05000000000000000000" pitchFamily="2" charset="2"/>
              <a:buChar char="v"/>
            </a:pPr>
            <a:r>
              <a:rPr lang="en-US" b="0" i="0" dirty="0">
                <a:solidFill>
                  <a:srgbClr val="000000"/>
                </a:solidFill>
                <a:effectLst/>
                <a:latin typeface="inter-regular"/>
              </a:rPr>
              <a:t>The most common access method of the ring topology is </a:t>
            </a:r>
            <a:r>
              <a:rPr lang="en-US" b="1" i="0" dirty="0">
                <a:solidFill>
                  <a:srgbClr val="000000"/>
                </a:solidFill>
                <a:effectLst/>
                <a:latin typeface="inter-bold"/>
              </a:rPr>
              <a:t>token passing</a:t>
            </a:r>
            <a:r>
              <a:rPr lang="en-US" b="0" i="0" dirty="0">
                <a:solidFill>
                  <a:srgbClr val="000000"/>
                </a:solidFill>
                <a:effectLst/>
                <a:latin typeface="inter-regular"/>
              </a:rPr>
              <a:t>.</a:t>
            </a:r>
          </a:p>
          <a:p>
            <a:pPr marL="742950" lvl="1" indent="-285750" algn="just">
              <a:buFont typeface="Wingdings" panose="05000000000000000000" pitchFamily="2" charset="2"/>
              <a:buChar char="ü"/>
            </a:pPr>
            <a:r>
              <a:rPr lang="en-US" b="1" i="0" dirty="0">
                <a:solidFill>
                  <a:srgbClr val="000000"/>
                </a:solidFill>
                <a:effectLst/>
                <a:latin typeface="inter-bold"/>
              </a:rPr>
              <a:t>Token passing:</a:t>
            </a:r>
            <a:r>
              <a:rPr lang="en-US" b="0" i="0" dirty="0">
                <a:solidFill>
                  <a:srgbClr val="000000"/>
                </a:solidFill>
                <a:effectLst/>
                <a:latin typeface="inter-regular"/>
              </a:rPr>
              <a:t> It is a network access method in which token is passed from one node to another node.</a:t>
            </a:r>
          </a:p>
          <a:p>
            <a:pPr marL="742950" lvl="1" indent="-285750" algn="just">
              <a:buFont typeface="Wingdings" panose="05000000000000000000" pitchFamily="2" charset="2"/>
              <a:buChar char="ü"/>
            </a:pPr>
            <a:r>
              <a:rPr lang="en-US" b="1" i="0" dirty="0">
                <a:solidFill>
                  <a:srgbClr val="000000"/>
                </a:solidFill>
                <a:effectLst/>
                <a:latin typeface="inter-bold"/>
              </a:rPr>
              <a:t>Token:</a:t>
            </a:r>
            <a:r>
              <a:rPr lang="en-US" b="0" i="0" dirty="0">
                <a:solidFill>
                  <a:srgbClr val="000000"/>
                </a:solidFill>
                <a:effectLst/>
                <a:latin typeface="inter-regular"/>
              </a:rPr>
              <a:t> It is a frame that circulates around the network.</a:t>
            </a:r>
          </a:p>
        </p:txBody>
      </p:sp>
      <p:pic>
        <p:nvPicPr>
          <p:cNvPr id="24578" name="Picture 2" descr="Computer Network Topologies">
            <a:extLst>
              <a:ext uri="{FF2B5EF4-FFF2-40B4-BE49-F238E27FC236}">
                <a16:creationId xmlns:a16="http://schemas.microsoft.com/office/drawing/2014/main" id="{6DB0BBE4-97D5-FC32-2911-BADB9847BA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7519" y="1447869"/>
            <a:ext cx="3152775" cy="241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1758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07C698-3E9C-34C9-3050-0A6A8F0E4362}"/>
              </a:ext>
            </a:extLst>
          </p:cNvPr>
          <p:cNvSpPr txBox="1"/>
          <p:nvPr/>
        </p:nvSpPr>
        <p:spPr>
          <a:xfrm>
            <a:off x="1865780" y="514582"/>
            <a:ext cx="6098240" cy="523220"/>
          </a:xfrm>
          <a:prstGeom prst="rect">
            <a:avLst/>
          </a:prstGeom>
          <a:noFill/>
        </p:spPr>
        <p:txBody>
          <a:bodyPr wrap="square">
            <a:spAutoFit/>
          </a:bodyPr>
          <a:lstStyle/>
          <a:p>
            <a:pPr algn="just"/>
            <a:r>
              <a:rPr lang="en-PH" sz="2800" b="1" dirty="0"/>
              <a:t>Advantages of Ring topology:</a:t>
            </a:r>
          </a:p>
        </p:txBody>
      </p:sp>
      <p:sp>
        <p:nvSpPr>
          <p:cNvPr id="5" name="TextBox 4">
            <a:extLst>
              <a:ext uri="{FF2B5EF4-FFF2-40B4-BE49-F238E27FC236}">
                <a16:creationId xmlns:a16="http://schemas.microsoft.com/office/drawing/2014/main" id="{EE2906EE-8E4E-D7F8-1B6B-11BAA11A8F57}"/>
              </a:ext>
            </a:extLst>
          </p:cNvPr>
          <p:cNvSpPr txBox="1"/>
          <p:nvPr/>
        </p:nvSpPr>
        <p:spPr>
          <a:xfrm>
            <a:off x="1731308" y="1504327"/>
            <a:ext cx="8878421" cy="4467057"/>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400" b="1" i="0" dirty="0">
                <a:solidFill>
                  <a:srgbClr val="000000"/>
                </a:solidFill>
                <a:effectLst/>
                <a:latin typeface="inter-bold"/>
              </a:rPr>
              <a:t>Network Management:</a:t>
            </a:r>
            <a:r>
              <a:rPr lang="en-US" sz="2400" b="0" i="0" dirty="0">
                <a:solidFill>
                  <a:srgbClr val="000000"/>
                </a:solidFill>
                <a:effectLst/>
                <a:latin typeface="inter-regular"/>
              </a:rPr>
              <a:t> Faulty devices can be removed from the network without bringing the network down.</a:t>
            </a:r>
          </a:p>
          <a:p>
            <a:pPr marL="342900" indent="-342900" algn="just">
              <a:lnSpc>
                <a:spcPct val="150000"/>
              </a:lnSpc>
              <a:buFont typeface="Wingdings" panose="05000000000000000000" pitchFamily="2" charset="2"/>
              <a:buChar char="Ø"/>
            </a:pPr>
            <a:r>
              <a:rPr lang="en-US" sz="2400" b="1" i="0" dirty="0">
                <a:solidFill>
                  <a:srgbClr val="000000"/>
                </a:solidFill>
                <a:effectLst/>
                <a:latin typeface="inter-bold"/>
              </a:rPr>
              <a:t>Product availability:</a:t>
            </a:r>
            <a:r>
              <a:rPr lang="en-US" sz="2400" b="0" i="0" dirty="0">
                <a:solidFill>
                  <a:srgbClr val="000000"/>
                </a:solidFill>
                <a:effectLst/>
                <a:latin typeface="inter-regular"/>
              </a:rPr>
              <a:t> Many hardware and software tools for network operation and monitoring are available.</a:t>
            </a:r>
          </a:p>
          <a:p>
            <a:pPr marL="342900" indent="-342900" algn="just">
              <a:lnSpc>
                <a:spcPct val="150000"/>
              </a:lnSpc>
              <a:buFont typeface="Wingdings" panose="05000000000000000000" pitchFamily="2" charset="2"/>
              <a:buChar char="Ø"/>
            </a:pPr>
            <a:r>
              <a:rPr lang="en-US" sz="2400" b="1" i="0" dirty="0">
                <a:solidFill>
                  <a:srgbClr val="000000"/>
                </a:solidFill>
                <a:effectLst/>
                <a:latin typeface="inter-bold"/>
              </a:rPr>
              <a:t>Cost:</a:t>
            </a:r>
            <a:r>
              <a:rPr lang="en-US" sz="2400" b="0" i="0" dirty="0">
                <a:solidFill>
                  <a:srgbClr val="000000"/>
                </a:solidFill>
                <a:effectLst/>
                <a:latin typeface="inter-regular"/>
              </a:rPr>
              <a:t> Twisted pair cabling is inexpensive and easily available. Therefore, the installation cost is very low.</a:t>
            </a:r>
          </a:p>
          <a:p>
            <a:pPr marL="342900" indent="-342900" algn="just">
              <a:lnSpc>
                <a:spcPct val="150000"/>
              </a:lnSpc>
              <a:buFont typeface="Wingdings" panose="05000000000000000000" pitchFamily="2" charset="2"/>
              <a:buChar char="Ø"/>
            </a:pPr>
            <a:r>
              <a:rPr lang="en-US" sz="2400" b="1" i="0" dirty="0">
                <a:solidFill>
                  <a:srgbClr val="000000"/>
                </a:solidFill>
                <a:effectLst/>
                <a:latin typeface="inter-bold"/>
              </a:rPr>
              <a:t>Reliable:</a:t>
            </a:r>
            <a:r>
              <a:rPr lang="en-US" sz="2400" b="0" i="0" dirty="0">
                <a:solidFill>
                  <a:srgbClr val="000000"/>
                </a:solidFill>
                <a:effectLst/>
                <a:latin typeface="inter-regular"/>
              </a:rPr>
              <a:t> It is a more reliable network because the communication system is not dependent on the single host computer.</a:t>
            </a:r>
          </a:p>
        </p:txBody>
      </p:sp>
    </p:spTree>
    <p:extLst>
      <p:ext uri="{BB962C8B-B14F-4D97-AF65-F5344CB8AC3E}">
        <p14:creationId xmlns:p14="http://schemas.microsoft.com/office/powerpoint/2010/main" val="35218741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EB765D-26F5-0781-2290-ECA9C1A3ED38}"/>
              </a:ext>
            </a:extLst>
          </p:cNvPr>
          <p:cNvSpPr txBox="1"/>
          <p:nvPr/>
        </p:nvSpPr>
        <p:spPr>
          <a:xfrm>
            <a:off x="1664074" y="662499"/>
            <a:ext cx="6098240" cy="584775"/>
          </a:xfrm>
          <a:prstGeom prst="rect">
            <a:avLst/>
          </a:prstGeom>
          <a:noFill/>
        </p:spPr>
        <p:txBody>
          <a:bodyPr wrap="square">
            <a:spAutoFit/>
          </a:bodyPr>
          <a:lstStyle/>
          <a:p>
            <a:pPr algn="just"/>
            <a:r>
              <a:rPr lang="en-PH" sz="3200" b="1" dirty="0"/>
              <a:t>Disadvantages of Ring topology:</a:t>
            </a:r>
          </a:p>
        </p:txBody>
      </p:sp>
      <p:sp>
        <p:nvSpPr>
          <p:cNvPr id="5" name="TextBox 4">
            <a:extLst>
              <a:ext uri="{FF2B5EF4-FFF2-40B4-BE49-F238E27FC236}">
                <a16:creationId xmlns:a16="http://schemas.microsoft.com/office/drawing/2014/main" id="{DB829D60-D493-178F-AC90-4D39158C9190}"/>
              </a:ext>
            </a:extLst>
          </p:cNvPr>
          <p:cNvSpPr txBox="1"/>
          <p:nvPr/>
        </p:nvSpPr>
        <p:spPr>
          <a:xfrm>
            <a:off x="2013695" y="1496269"/>
            <a:ext cx="8717057" cy="4199611"/>
          </a:xfrm>
          <a:prstGeom prst="rect">
            <a:avLst/>
          </a:prstGeom>
          <a:noFill/>
        </p:spPr>
        <p:txBody>
          <a:bodyPr wrap="square">
            <a:spAutoFit/>
          </a:bodyPr>
          <a:lstStyle/>
          <a:p>
            <a:pPr marL="457200" indent="-457200" algn="just">
              <a:lnSpc>
                <a:spcPct val="150000"/>
              </a:lnSpc>
              <a:buFont typeface="Wingdings" panose="05000000000000000000" pitchFamily="2" charset="2"/>
              <a:buChar char="Ø"/>
            </a:pPr>
            <a:r>
              <a:rPr lang="en-US" sz="2000" b="1" i="0" dirty="0">
                <a:solidFill>
                  <a:srgbClr val="000000"/>
                </a:solidFill>
                <a:effectLst/>
                <a:latin typeface="inter-bold"/>
              </a:rPr>
              <a:t>Difficult troubleshooting:</a:t>
            </a:r>
            <a:r>
              <a:rPr lang="en-US" sz="2000" b="0" i="0" dirty="0">
                <a:solidFill>
                  <a:srgbClr val="000000"/>
                </a:solidFill>
                <a:effectLst/>
                <a:latin typeface="inter-regular"/>
              </a:rPr>
              <a:t> It requires specialized test equipment to determine the cable faults. If any fault occurs in the cable, then it would disrupt the communication for all the nodes.</a:t>
            </a:r>
          </a:p>
          <a:p>
            <a:pPr marL="457200" indent="-457200" algn="just">
              <a:lnSpc>
                <a:spcPct val="150000"/>
              </a:lnSpc>
              <a:buFont typeface="Wingdings" panose="05000000000000000000" pitchFamily="2" charset="2"/>
              <a:buChar char="Ø"/>
            </a:pPr>
            <a:r>
              <a:rPr lang="en-US" sz="2000" b="1" i="0" dirty="0">
                <a:solidFill>
                  <a:srgbClr val="000000"/>
                </a:solidFill>
                <a:effectLst/>
                <a:latin typeface="inter-bold"/>
              </a:rPr>
              <a:t>Failure:</a:t>
            </a:r>
            <a:r>
              <a:rPr lang="en-US" sz="2000" b="0" i="0" dirty="0">
                <a:solidFill>
                  <a:srgbClr val="000000"/>
                </a:solidFill>
                <a:effectLst/>
                <a:latin typeface="inter-regular"/>
              </a:rPr>
              <a:t> The breakdown in one station leads to the failure of the overall network.</a:t>
            </a:r>
          </a:p>
          <a:p>
            <a:pPr marL="457200" indent="-457200" algn="just">
              <a:lnSpc>
                <a:spcPct val="150000"/>
              </a:lnSpc>
              <a:buFont typeface="Wingdings" panose="05000000000000000000" pitchFamily="2" charset="2"/>
              <a:buChar char="Ø"/>
            </a:pPr>
            <a:r>
              <a:rPr lang="en-US" sz="2000" b="1" i="0" dirty="0">
                <a:solidFill>
                  <a:srgbClr val="000000"/>
                </a:solidFill>
                <a:effectLst/>
                <a:latin typeface="inter-bold"/>
              </a:rPr>
              <a:t>Reconfiguration difficult:</a:t>
            </a:r>
            <a:r>
              <a:rPr lang="en-US" sz="2000" b="0" i="0" dirty="0">
                <a:solidFill>
                  <a:srgbClr val="000000"/>
                </a:solidFill>
                <a:effectLst/>
                <a:latin typeface="inter-regular"/>
              </a:rPr>
              <a:t> Adding new devices to the network would slow down the network.</a:t>
            </a:r>
          </a:p>
          <a:p>
            <a:pPr marL="457200" indent="-457200" algn="just">
              <a:lnSpc>
                <a:spcPct val="150000"/>
              </a:lnSpc>
              <a:buFont typeface="Wingdings" panose="05000000000000000000" pitchFamily="2" charset="2"/>
              <a:buChar char="Ø"/>
            </a:pPr>
            <a:r>
              <a:rPr lang="en-US" sz="2000" b="1" i="0" dirty="0">
                <a:solidFill>
                  <a:srgbClr val="000000"/>
                </a:solidFill>
                <a:effectLst/>
                <a:latin typeface="inter-bold"/>
              </a:rPr>
              <a:t>Delay:</a:t>
            </a:r>
            <a:r>
              <a:rPr lang="en-US" sz="2000" b="0" i="0" dirty="0">
                <a:solidFill>
                  <a:srgbClr val="000000"/>
                </a:solidFill>
                <a:effectLst/>
                <a:latin typeface="inter-regular"/>
              </a:rPr>
              <a:t> Communication delay is directly proportional to the number of nodes. Adding new devices increases the communication delay.</a:t>
            </a:r>
          </a:p>
        </p:txBody>
      </p:sp>
    </p:spTree>
    <p:extLst>
      <p:ext uri="{BB962C8B-B14F-4D97-AF65-F5344CB8AC3E}">
        <p14:creationId xmlns:p14="http://schemas.microsoft.com/office/powerpoint/2010/main" val="7619478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2A3F0B-2FF8-0A40-EA51-C5661AE8C7F9}"/>
              </a:ext>
            </a:extLst>
          </p:cNvPr>
          <p:cNvSpPr txBox="1"/>
          <p:nvPr/>
        </p:nvSpPr>
        <p:spPr>
          <a:xfrm>
            <a:off x="1879227" y="662499"/>
            <a:ext cx="6098240" cy="584775"/>
          </a:xfrm>
          <a:prstGeom prst="rect">
            <a:avLst/>
          </a:prstGeom>
          <a:noFill/>
        </p:spPr>
        <p:txBody>
          <a:bodyPr wrap="square">
            <a:spAutoFit/>
          </a:bodyPr>
          <a:lstStyle/>
          <a:p>
            <a:pPr algn="just"/>
            <a:r>
              <a:rPr lang="en-PH" sz="3200" b="1" dirty="0"/>
              <a:t>3) Star Topology</a:t>
            </a:r>
          </a:p>
        </p:txBody>
      </p:sp>
      <p:sp>
        <p:nvSpPr>
          <p:cNvPr id="5" name="TextBox 4">
            <a:extLst>
              <a:ext uri="{FF2B5EF4-FFF2-40B4-BE49-F238E27FC236}">
                <a16:creationId xmlns:a16="http://schemas.microsoft.com/office/drawing/2014/main" id="{5DFB5F04-98A7-E4E6-2973-7B1C425A72F6}"/>
              </a:ext>
            </a:extLst>
          </p:cNvPr>
          <p:cNvSpPr txBox="1"/>
          <p:nvPr/>
        </p:nvSpPr>
        <p:spPr>
          <a:xfrm>
            <a:off x="1690969" y="1534225"/>
            <a:ext cx="7210984" cy="4661276"/>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000" b="0" i="0" dirty="0">
                <a:solidFill>
                  <a:srgbClr val="000000"/>
                </a:solidFill>
                <a:effectLst/>
                <a:latin typeface="inter-regular"/>
              </a:rPr>
              <a:t>Star topology is an arrangement of the network in which every node is connected to the central hub, switch or a central computer.</a:t>
            </a:r>
          </a:p>
          <a:p>
            <a:pPr marL="342900" indent="-342900" algn="just">
              <a:lnSpc>
                <a:spcPct val="150000"/>
              </a:lnSpc>
              <a:buFont typeface="Wingdings" panose="05000000000000000000" pitchFamily="2" charset="2"/>
              <a:buChar char="Ø"/>
            </a:pPr>
            <a:r>
              <a:rPr lang="en-US" sz="2000" b="0" i="0" dirty="0">
                <a:solidFill>
                  <a:srgbClr val="000000"/>
                </a:solidFill>
                <a:effectLst/>
                <a:latin typeface="inter-regular"/>
              </a:rPr>
              <a:t>The central computer is known as a </a:t>
            </a:r>
            <a:r>
              <a:rPr lang="en-US" sz="2000" b="1" i="0" dirty="0">
                <a:solidFill>
                  <a:srgbClr val="000000"/>
                </a:solidFill>
                <a:effectLst/>
                <a:latin typeface="inter-bold"/>
              </a:rPr>
              <a:t>server</a:t>
            </a:r>
            <a:r>
              <a:rPr lang="en-US" sz="2000" b="0" i="0" dirty="0">
                <a:solidFill>
                  <a:srgbClr val="000000"/>
                </a:solidFill>
                <a:effectLst/>
                <a:latin typeface="inter-regular"/>
              </a:rPr>
              <a:t>, and the peripheral devices attached to the server are known as </a:t>
            </a:r>
            <a:r>
              <a:rPr lang="en-US" sz="2000" b="1" i="0" dirty="0">
                <a:solidFill>
                  <a:srgbClr val="000000"/>
                </a:solidFill>
                <a:effectLst/>
                <a:latin typeface="inter-bold"/>
              </a:rPr>
              <a:t>clients</a:t>
            </a:r>
            <a:r>
              <a:rPr lang="en-US" sz="2000" b="0" i="0" dirty="0">
                <a:solidFill>
                  <a:srgbClr val="000000"/>
                </a:solidFill>
                <a:effectLst/>
                <a:latin typeface="inter-regular"/>
              </a:rPr>
              <a:t>.</a:t>
            </a:r>
          </a:p>
          <a:p>
            <a:pPr marL="342900" indent="-342900" algn="just">
              <a:lnSpc>
                <a:spcPct val="150000"/>
              </a:lnSpc>
              <a:buFont typeface="Wingdings" panose="05000000000000000000" pitchFamily="2" charset="2"/>
              <a:buChar char="Ø"/>
            </a:pPr>
            <a:r>
              <a:rPr lang="en-US" sz="2000" b="0" i="0" dirty="0">
                <a:solidFill>
                  <a:srgbClr val="000000"/>
                </a:solidFill>
                <a:effectLst/>
                <a:latin typeface="inter-regular"/>
              </a:rPr>
              <a:t>Coaxial cable or RJ-45 cables are used to connect the computers.</a:t>
            </a:r>
          </a:p>
          <a:p>
            <a:pPr marL="342900" indent="-342900" algn="just">
              <a:lnSpc>
                <a:spcPct val="150000"/>
              </a:lnSpc>
              <a:buFont typeface="Wingdings" panose="05000000000000000000" pitchFamily="2" charset="2"/>
              <a:buChar char="Ø"/>
            </a:pPr>
            <a:r>
              <a:rPr lang="en-US" sz="2000" b="0" i="0" dirty="0">
                <a:solidFill>
                  <a:srgbClr val="000000"/>
                </a:solidFill>
                <a:effectLst/>
                <a:latin typeface="inter-regular"/>
              </a:rPr>
              <a:t>Hubs or Switches are mainly used as connection devices in a </a:t>
            </a:r>
            <a:r>
              <a:rPr lang="en-US" sz="2000" b="1" i="0" dirty="0">
                <a:solidFill>
                  <a:srgbClr val="000000"/>
                </a:solidFill>
                <a:effectLst/>
                <a:latin typeface="inter-bold"/>
              </a:rPr>
              <a:t>physical star topology</a:t>
            </a:r>
            <a:r>
              <a:rPr lang="en-US" sz="2000" b="0" i="0" dirty="0">
                <a:solidFill>
                  <a:srgbClr val="000000"/>
                </a:solidFill>
                <a:effectLst/>
                <a:latin typeface="inter-regular"/>
              </a:rPr>
              <a:t>.</a:t>
            </a:r>
          </a:p>
          <a:p>
            <a:pPr marL="342900" indent="-342900" algn="just">
              <a:lnSpc>
                <a:spcPct val="150000"/>
              </a:lnSpc>
              <a:buFont typeface="Wingdings" panose="05000000000000000000" pitchFamily="2" charset="2"/>
              <a:buChar char="Ø"/>
            </a:pPr>
            <a:r>
              <a:rPr lang="en-US" sz="2000" b="0" i="0" dirty="0">
                <a:solidFill>
                  <a:srgbClr val="000000"/>
                </a:solidFill>
                <a:effectLst/>
                <a:latin typeface="inter-regular"/>
              </a:rPr>
              <a:t>Star topology is the most popular topology in network implementation.</a:t>
            </a:r>
          </a:p>
        </p:txBody>
      </p:sp>
      <p:pic>
        <p:nvPicPr>
          <p:cNvPr id="25602" name="Picture 2" descr="Computer Network Topologies">
            <a:extLst>
              <a:ext uri="{FF2B5EF4-FFF2-40B4-BE49-F238E27FC236}">
                <a16:creationId xmlns:a16="http://schemas.microsoft.com/office/drawing/2014/main" id="{EC5F4D9A-D659-1476-0FA7-B5C04F69F2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5097" y="1534225"/>
            <a:ext cx="2905125" cy="252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641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EF6336-7CC5-78BB-EC09-26CB06187538}"/>
              </a:ext>
            </a:extLst>
          </p:cNvPr>
          <p:cNvSpPr txBox="1"/>
          <p:nvPr/>
        </p:nvSpPr>
        <p:spPr>
          <a:xfrm>
            <a:off x="2403661" y="1800413"/>
            <a:ext cx="8757397" cy="3257174"/>
          </a:xfrm>
          <a:prstGeom prst="rect">
            <a:avLst/>
          </a:prstGeom>
          <a:noFill/>
        </p:spPr>
        <p:txBody>
          <a:bodyPr wrap="square">
            <a:spAutoFit/>
          </a:bodyPr>
          <a:lstStyle/>
          <a:p>
            <a:pPr algn="just">
              <a:lnSpc>
                <a:spcPct val="150000"/>
              </a:lnSpc>
            </a:pPr>
            <a:r>
              <a:rPr lang="en-US" sz="2800" b="1" i="0" dirty="0">
                <a:solidFill>
                  <a:srgbClr val="000000"/>
                </a:solidFill>
                <a:effectLst/>
                <a:latin typeface="inter-bold"/>
              </a:rPr>
              <a:t>Server-Client model:</a:t>
            </a:r>
            <a:r>
              <a:rPr lang="en-US" sz="2800" b="0" i="0" dirty="0">
                <a:solidFill>
                  <a:srgbClr val="000000"/>
                </a:solidFill>
                <a:effectLst/>
                <a:latin typeface="inter-regular"/>
              </a:rPr>
              <a:t> Computer networking is used in the </a:t>
            </a:r>
            <a:r>
              <a:rPr lang="en-US" sz="2800" b="1" i="0" dirty="0">
                <a:solidFill>
                  <a:srgbClr val="000000"/>
                </a:solidFill>
                <a:effectLst/>
                <a:latin typeface="inter-bold"/>
              </a:rPr>
              <a:t>server-client model</a:t>
            </a:r>
            <a:r>
              <a:rPr lang="en-US" sz="2800" b="0" i="0" dirty="0">
                <a:solidFill>
                  <a:srgbClr val="000000"/>
                </a:solidFill>
                <a:effectLst/>
                <a:latin typeface="inter-regular"/>
              </a:rPr>
              <a:t>. A server is a central computer used to store the information and maintained by the system administrator. Clients are the machines used to access the information stored in the server remotely.</a:t>
            </a:r>
          </a:p>
        </p:txBody>
      </p:sp>
    </p:spTree>
    <p:extLst>
      <p:ext uri="{BB962C8B-B14F-4D97-AF65-F5344CB8AC3E}">
        <p14:creationId xmlns:p14="http://schemas.microsoft.com/office/powerpoint/2010/main" val="31494337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59C22E-9C38-C52C-CD02-B8F0155747D0}"/>
              </a:ext>
            </a:extLst>
          </p:cNvPr>
          <p:cNvSpPr txBox="1"/>
          <p:nvPr/>
        </p:nvSpPr>
        <p:spPr>
          <a:xfrm>
            <a:off x="1933015" y="756628"/>
            <a:ext cx="6098240" cy="584775"/>
          </a:xfrm>
          <a:prstGeom prst="rect">
            <a:avLst/>
          </a:prstGeom>
          <a:noFill/>
        </p:spPr>
        <p:txBody>
          <a:bodyPr wrap="square">
            <a:spAutoFit/>
          </a:bodyPr>
          <a:lstStyle/>
          <a:p>
            <a:pPr algn="just"/>
            <a:r>
              <a:rPr lang="en-PH" sz="3200" b="1" dirty="0"/>
              <a:t>Advantages of Star topology</a:t>
            </a:r>
          </a:p>
        </p:txBody>
      </p:sp>
      <p:sp>
        <p:nvSpPr>
          <p:cNvPr id="5" name="TextBox 4">
            <a:extLst>
              <a:ext uri="{FF2B5EF4-FFF2-40B4-BE49-F238E27FC236}">
                <a16:creationId xmlns:a16="http://schemas.microsoft.com/office/drawing/2014/main" id="{47C2E961-7977-0745-12AE-A68D3EAD88C4}"/>
              </a:ext>
            </a:extLst>
          </p:cNvPr>
          <p:cNvSpPr txBox="1"/>
          <p:nvPr/>
        </p:nvSpPr>
        <p:spPr>
          <a:xfrm>
            <a:off x="2632261" y="1867398"/>
            <a:ext cx="8071597" cy="3737946"/>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2000" b="1" i="0" dirty="0">
                <a:solidFill>
                  <a:srgbClr val="000000"/>
                </a:solidFill>
                <a:effectLst/>
                <a:latin typeface="inter-bold"/>
              </a:rPr>
              <a:t>Efficient troubleshooting:</a:t>
            </a:r>
            <a:r>
              <a:rPr lang="en-US" sz="2000" b="0" i="0" dirty="0">
                <a:solidFill>
                  <a:srgbClr val="000000"/>
                </a:solidFill>
                <a:effectLst/>
                <a:latin typeface="inter-regular"/>
              </a:rPr>
              <a:t> Troubleshooting is quite efficient in a star topology as compared to bus topology. In a bus topology, the manager has to inspect the kilometers of cable. In a star topology, all the stations are connected to the centralized network. Therefore, the network administrator has to go to the single station to troubleshoot the problem.</a:t>
            </a:r>
          </a:p>
          <a:p>
            <a:pPr marL="285750" indent="-285750" algn="just">
              <a:lnSpc>
                <a:spcPct val="150000"/>
              </a:lnSpc>
              <a:buFont typeface="Wingdings" panose="05000000000000000000" pitchFamily="2" charset="2"/>
              <a:buChar char="Ø"/>
            </a:pPr>
            <a:r>
              <a:rPr lang="en-US" sz="2000" b="1" i="0" dirty="0">
                <a:solidFill>
                  <a:srgbClr val="000000"/>
                </a:solidFill>
                <a:effectLst/>
                <a:latin typeface="inter-bold"/>
              </a:rPr>
              <a:t>Network control:</a:t>
            </a:r>
            <a:r>
              <a:rPr lang="en-US" sz="2000" b="0" i="0" dirty="0">
                <a:solidFill>
                  <a:srgbClr val="000000"/>
                </a:solidFill>
                <a:effectLst/>
                <a:latin typeface="inter-regular"/>
              </a:rPr>
              <a:t> Complex network control features can be easily implemented in the star topology. Any changes made in the star topology are automatically accommodated.</a:t>
            </a:r>
          </a:p>
        </p:txBody>
      </p:sp>
    </p:spTree>
    <p:extLst>
      <p:ext uri="{BB962C8B-B14F-4D97-AF65-F5344CB8AC3E}">
        <p14:creationId xmlns:p14="http://schemas.microsoft.com/office/powerpoint/2010/main" val="7123261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C0A8A0-C17C-5383-5C0E-CC744827A7F0}"/>
              </a:ext>
            </a:extLst>
          </p:cNvPr>
          <p:cNvSpPr txBox="1"/>
          <p:nvPr/>
        </p:nvSpPr>
        <p:spPr>
          <a:xfrm>
            <a:off x="2296084" y="636697"/>
            <a:ext cx="8703609" cy="4661276"/>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2000" b="1" i="0" dirty="0">
                <a:solidFill>
                  <a:srgbClr val="000000"/>
                </a:solidFill>
                <a:effectLst/>
                <a:latin typeface="inter-bold"/>
              </a:rPr>
              <a:t>Limited failure:</a:t>
            </a:r>
            <a:r>
              <a:rPr lang="en-US" sz="2000" b="0" i="0" dirty="0">
                <a:solidFill>
                  <a:srgbClr val="000000"/>
                </a:solidFill>
                <a:effectLst/>
                <a:latin typeface="inter-regular"/>
              </a:rPr>
              <a:t> As each station is connected to the central hub with its own cable, therefore failure in one cable will not affect the entire network.</a:t>
            </a:r>
          </a:p>
          <a:p>
            <a:pPr marL="285750" indent="-285750" algn="just">
              <a:lnSpc>
                <a:spcPct val="150000"/>
              </a:lnSpc>
              <a:buFont typeface="Wingdings" panose="05000000000000000000" pitchFamily="2" charset="2"/>
              <a:buChar char="Ø"/>
            </a:pPr>
            <a:r>
              <a:rPr lang="en-US" sz="2000" b="1" i="0" dirty="0">
                <a:solidFill>
                  <a:srgbClr val="000000"/>
                </a:solidFill>
                <a:effectLst/>
                <a:latin typeface="inter-bold"/>
              </a:rPr>
              <a:t>Familiar technology:</a:t>
            </a:r>
            <a:r>
              <a:rPr lang="en-US" sz="2000" b="0" i="0" dirty="0">
                <a:solidFill>
                  <a:srgbClr val="000000"/>
                </a:solidFill>
                <a:effectLst/>
                <a:latin typeface="inter-regular"/>
              </a:rPr>
              <a:t> Star topology is a familiar technology as its tools are cost-effective.</a:t>
            </a:r>
          </a:p>
          <a:p>
            <a:pPr marL="285750" indent="-285750" algn="just">
              <a:lnSpc>
                <a:spcPct val="150000"/>
              </a:lnSpc>
              <a:buFont typeface="Wingdings" panose="05000000000000000000" pitchFamily="2" charset="2"/>
              <a:buChar char="Ø"/>
            </a:pPr>
            <a:r>
              <a:rPr lang="en-US" sz="2000" b="1" i="0" dirty="0">
                <a:solidFill>
                  <a:srgbClr val="000000"/>
                </a:solidFill>
                <a:effectLst/>
                <a:latin typeface="inter-bold"/>
              </a:rPr>
              <a:t>Easily expandable:</a:t>
            </a:r>
            <a:r>
              <a:rPr lang="en-US" sz="2000" b="0" i="0" dirty="0">
                <a:solidFill>
                  <a:srgbClr val="000000"/>
                </a:solidFill>
                <a:effectLst/>
                <a:latin typeface="inter-regular"/>
              </a:rPr>
              <a:t> It is easily expandable as new stations can be added to the open ports on the hub.</a:t>
            </a:r>
          </a:p>
          <a:p>
            <a:pPr marL="285750" indent="-285750" algn="just">
              <a:lnSpc>
                <a:spcPct val="150000"/>
              </a:lnSpc>
              <a:buFont typeface="Wingdings" panose="05000000000000000000" pitchFamily="2" charset="2"/>
              <a:buChar char="Ø"/>
            </a:pPr>
            <a:r>
              <a:rPr lang="en-US" sz="2000" b="1" i="0" dirty="0">
                <a:solidFill>
                  <a:srgbClr val="000000"/>
                </a:solidFill>
                <a:effectLst/>
                <a:latin typeface="inter-bold"/>
              </a:rPr>
              <a:t>Cost effective:</a:t>
            </a:r>
            <a:r>
              <a:rPr lang="en-US" sz="2000" b="0" i="0" dirty="0">
                <a:solidFill>
                  <a:srgbClr val="000000"/>
                </a:solidFill>
                <a:effectLst/>
                <a:latin typeface="inter-regular"/>
              </a:rPr>
              <a:t> Star topology networks are cost-effective as it uses inexpensive coaxial cable.</a:t>
            </a:r>
          </a:p>
          <a:p>
            <a:pPr marL="285750" indent="-285750" algn="just">
              <a:lnSpc>
                <a:spcPct val="150000"/>
              </a:lnSpc>
              <a:buFont typeface="Wingdings" panose="05000000000000000000" pitchFamily="2" charset="2"/>
              <a:buChar char="Ø"/>
            </a:pPr>
            <a:r>
              <a:rPr lang="en-US" sz="2000" b="1" i="0" dirty="0">
                <a:solidFill>
                  <a:srgbClr val="000000"/>
                </a:solidFill>
                <a:effectLst/>
                <a:latin typeface="inter-bold"/>
              </a:rPr>
              <a:t>High data speeds:</a:t>
            </a:r>
            <a:r>
              <a:rPr lang="en-US" sz="2000" b="0" i="0" dirty="0">
                <a:solidFill>
                  <a:srgbClr val="000000"/>
                </a:solidFill>
                <a:effectLst/>
                <a:latin typeface="inter-regular"/>
              </a:rPr>
              <a:t> It supports a bandwidth of </a:t>
            </a:r>
            <a:r>
              <a:rPr lang="en-US" sz="2000" b="0" i="0" dirty="0" err="1">
                <a:solidFill>
                  <a:srgbClr val="000000"/>
                </a:solidFill>
                <a:effectLst/>
                <a:latin typeface="inter-regular"/>
              </a:rPr>
              <a:t>approx</a:t>
            </a:r>
            <a:r>
              <a:rPr lang="en-US" sz="2000" b="0" i="0" dirty="0">
                <a:solidFill>
                  <a:srgbClr val="000000"/>
                </a:solidFill>
                <a:effectLst/>
                <a:latin typeface="inter-regular"/>
              </a:rPr>
              <a:t> 100Mbps. Ethernet 100BaseT is one of the most popular Star topology networks.</a:t>
            </a:r>
          </a:p>
        </p:txBody>
      </p:sp>
    </p:spTree>
    <p:extLst>
      <p:ext uri="{BB962C8B-B14F-4D97-AF65-F5344CB8AC3E}">
        <p14:creationId xmlns:p14="http://schemas.microsoft.com/office/powerpoint/2010/main" val="29278415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FAEDA7-0E30-0DE9-A70F-6A3111BCDB35}"/>
              </a:ext>
            </a:extLst>
          </p:cNvPr>
          <p:cNvSpPr txBox="1"/>
          <p:nvPr/>
        </p:nvSpPr>
        <p:spPr>
          <a:xfrm>
            <a:off x="2242298" y="944887"/>
            <a:ext cx="6098240" cy="523220"/>
          </a:xfrm>
          <a:prstGeom prst="rect">
            <a:avLst/>
          </a:prstGeom>
          <a:noFill/>
        </p:spPr>
        <p:txBody>
          <a:bodyPr wrap="square">
            <a:spAutoFit/>
          </a:bodyPr>
          <a:lstStyle/>
          <a:p>
            <a:pPr algn="just"/>
            <a:r>
              <a:rPr lang="en-PH" sz="2800" b="1" dirty="0"/>
              <a:t>Disadvantages of Star topology</a:t>
            </a:r>
          </a:p>
        </p:txBody>
      </p:sp>
      <p:sp>
        <p:nvSpPr>
          <p:cNvPr id="5" name="TextBox 4">
            <a:extLst>
              <a:ext uri="{FF2B5EF4-FFF2-40B4-BE49-F238E27FC236}">
                <a16:creationId xmlns:a16="http://schemas.microsoft.com/office/drawing/2014/main" id="{1356BE4B-AD80-E512-1F97-6C7FD54A085B}"/>
              </a:ext>
            </a:extLst>
          </p:cNvPr>
          <p:cNvSpPr txBox="1"/>
          <p:nvPr/>
        </p:nvSpPr>
        <p:spPr>
          <a:xfrm>
            <a:off x="2578473" y="2000054"/>
            <a:ext cx="8582585" cy="2805063"/>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400" b="1" i="0" dirty="0">
                <a:solidFill>
                  <a:srgbClr val="000000"/>
                </a:solidFill>
                <a:effectLst/>
                <a:latin typeface="inter-bold"/>
              </a:rPr>
              <a:t>A Central point of failure:</a:t>
            </a:r>
            <a:r>
              <a:rPr lang="en-US" sz="2400" b="0" i="0" dirty="0">
                <a:solidFill>
                  <a:srgbClr val="000000"/>
                </a:solidFill>
                <a:effectLst/>
                <a:latin typeface="inter-regular"/>
              </a:rPr>
              <a:t> If the central hub or switch goes down, then all the connected nodes will not be able to communicate with each other.</a:t>
            </a:r>
          </a:p>
          <a:p>
            <a:pPr marL="342900" indent="-342900" algn="just">
              <a:lnSpc>
                <a:spcPct val="150000"/>
              </a:lnSpc>
              <a:buFont typeface="Wingdings" panose="05000000000000000000" pitchFamily="2" charset="2"/>
              <a:buChar char="Ø"/>
            </a:pPr>
            <a:r>
              <a:rPr lang="en-US" sz="2400" b="1" i="0" dirty="0">
                <a:solidFill>
                  <a:srgbClr val="000000"/>
                </a:solidFill>
                <a:effectLst/>
                <a:latin typeface="inter-bold"/>
              </a:rPr>
              <a:t>Cable:</a:t>
            </a:r>
            <a:r>
              <a:rPr lang="en-US" sz="2400" b="0" i="0" dirty="0">
                <a:solidFill>
                  <a:srgbClr val="000000"/>
                </a:solidFill>
                <a:effectLst/>
                <a:latin typeface="inter-regular"/>
              </a:rPr>
              <a:t> Sometimes cable routing becomes difficult when a significant amount of routing is required.</a:t>
            </a:r>
          </a:p>
        </p:txBody>
      </p:sp>
    </p:spTree>
    <p:extLst>
      <p:ext uri="{BB962C8B-B14F-4D97-AF65-F5344CB8AC3E}">
        <p14:creationId xmlns:p14="http://schemas.microsoft.com/office/powerpoint/2010/main" val="41544091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3E912B-2782-B983-0E30-6A7542C7C86C}"/>
              </a:ext>
            </a:extLst>
          </p:cNvPr>
          <p:cNvSpPr txBox="1"/>
          <p:nvPr/>
        </p:nvSpPr>
        <p:spPr>
          <a:xfrm>
            <a:off x="1785098" y="608711"/>
            <a:ext cx="6098240" cy="584775"/>
          </a:xfrm>
          <a:prstGeom prst="rect">
            <a:avLst/>
          </a:prstGeom>
          <a:noFill/>
        </p:spPr>
        <p:txBody>
          <a:bodyPr wrap="square">
            <a:spAutoFit/>
          </a:bodyPr>
          <a:lstStyle/>
          <a:p>
            <a:pPr algn="just"/>
            <a:r>
              <a:rPr lang="en-PH" sz="3200" b="1" dirty="0"/>
              <a:t>4) Tree topology</a:t>
            </a:r>
          </a:p>
        </p:txBody>
      </p:sp>
      <p:sp>
        <p:nvSpPr>
          <p:cNvPr id="5" name="TextBox 4">
            <a:extLst>
              <a:ext uri="{FF2B5EF4-FFF2-40B4-BE49-F238E27FC236}">
                <a16:creationId xmlns:a16="http://schemas.microsoft.com/office/drawing/2014/main" id="{BDE7AF43-EDA6-CDD9-322C-EA788040B945}"/>
              </a:ext>
            </a:extLst>
          </p:cNvPr>
          <p:cNvSpPr txBox="1"/>
          <p:nvPr/>
        </p:nvSpPr>
        <p:spPr>
          <a:xfrm>
            <a:off x="1785098" y="1490881"/>
            <a:ext cx="6565526" cy="4661276"/>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2000" b="0" i="0" dirty="0">
                <a:solidFill>
                  <a:srgbClr val="000000"/>
                </a:solidFill>
                <a:effectLst/>
                <a:latin typeface="inter-regular"/>
              </a:rPr>
              <a:t>Tree topology combines the characteristics of bus topology and star topology.</a:t>
            </a:r>
          </a:p>
          <a:p>
            <a:pPr marL="285750" indent="-285750" algn="just">
              <a:lnSpc>
                <a:spcPct val="150000"/>
              </a:lnSpc>
              <a:buFont typeface="Wingdings" panose="05000000000000000000" pitchFamily="2" charset="2"/>
              <a:buChar char="Ø"/>
            </a:pPr>
            <a:r>
              <a:rPr lang="en-US" sz="2000" b="0" i="0" dirty="0">
                <a:solidFill>
                  <a:srgbClr val="000000"/>
                </a:solidFill>
                <a:effectLst/>
                <a:latin typeface="inter-regular"/>
              </a:rPr>
              <a:t>A tree topology is a type of structure in which all the computers are connected with each other in hierarchical fashion.</a:t>
            </a:r>
          </a:p>
          <a:p>
            <a:pPr marL="285750" indent="-285750" algn="just">
              <a:lnSpc>
                <a:spcPct val="150000"/>
              </a:lnSpc>
              <a:buFont typeface="Wingdings" panose="05000000000000000000" pitchFamily="2" charset="2"/>
              <a:buChar char="Ø"/>
            </a:pPr>
            <a:r>
              <a:rPr lang="en-US" sz="2000" b="0" i="0" dirty="0">
                <a:solidFill>
                  <a:srgbClr val="000000"/>
                </a:solidFill>
                <a:effectLst/>
                <a:latin typeface="inter-regular"/>
              </a:rPr>
              <a:t>The top-most node in tree topology is known as a root node, and all other nodes are the descendants of the root node.</a:t>
            </a:r>
          </a:p>
          <a:p>
            <a:pPr marL="285750" indent="-285750" algn="just">
              <a:lnSpc>
                <a:spcPct val="150000"/>
              </a:lnSpc>
              <a:buFont typeface="Wingdings" panose="05000000000000000000" pitchFamily="2" charset="2"/>
              <a:buChar char="Ø"/>
            </a:pPr>
            <a:r>
              <a:rPr lang="en-US" sz="2000" b="0" i="0" dirty="0">
                <a:solidFill>
                  <a:srgbClr val="000000"/>
                </a:solidFill>
                <a:effectLst/>
                <a:latin typeface="inter-regular"/>
              </a:rPr>
              <a:t>There is only one path exists between two nodes for the data transmission. Thus, it forms a parent-child hierarchy.</a:t>
            </a:r>
          </a:p>
        </p:txBody>
      </p:sp>
      <p:pic>
        <p:nvPicPr>
          <p:cNvPr id="26626" name="Picture 2" descr="Computer Network Topologies">
            <a:extLst>
              <a:ext uri="{FF2B5EF4-FFF2-40B4-BE49-F238E27FC236}">
                <a16:creationId xmlns:a16="http://schemas.microsoft.com/office/drawing/2014/main" id="{469E2CCA-D6C5-0FB5-3545-142B326A4C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2668" y="1712571"/>
            <a:ext cx="3334586" cy="2321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3220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4F8137-C022-9E0E-9CA4-88085CD5965D}"/>
              </a:ext>
            </a:extLst>
          </p:cNvPr>
          <p:cNvSpPr txBox="1"/>
          <p:nvPr/>
        </p:nvSpPr>
        <p:spPr>
          <a:xfrm>
            <a:off x="1879227" y="716287"/>
            <a:ext cx="6098240" cy="584775"/>
          </a:xfrm>
          <a:prstGeom prst="rect">
            <a:avLst/>
          </a:prstGeom>
          <a:noFill/>
        </p:spPr>
        <p:txBody>
          <a:bodyPr wrap="square">
            <a:spAutoFit/>
          </a:bodyPr>
          <a:lstStyle/>
          <a:p>
            <a:pPr algn="just"/>
            <a:r>
              <a:rPr lang="en-PH" sz="3200" b="1" dirty="0"/>
              <a:t>Advantages of Tree topology</a:t>
            </a:r>
          </a:p>
        </p:txBody>
      </p:sp>
      <p:sp>
        <p:nvSpPr>
          <p:cNvPr id="5" name="TextBox 4">
            <a:extLst>
              <a:ext uri="{FF2B5EF4-FFF2-40B4-BE49-F238E27FC236}">
                <a16:creationId xmlns:a16="http://schemas.microsoft.com/office/drawing/2014/main" id="{FC1D292E-30A4-F493-42CF-9165E83D70A4}"/>
              </a:ext>
            </a:extLst>
          </p:cNvPr>
          <p:cNvSpPr txBox="1"/>
          <p:nvPr/>
        </p:nvSpPr>
        <p:spPr>
          <a:xfrm>
            <a:off x="2188508" y="1650884"/>
            <a:ext cx="8125385" cy="3359061"/>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400" b="1" i="0" dirty="0">
                <a:solidFill>
                  <a:srgbClr val="000000"/>
                </a:solidFill>
                <a:effectLst/>
                <a:latin typeface="inter-bold"/>
              </a:rPr>
              <a:t>Support for broadband transmission:</a:t>
            </a:r>
            <a:r>
              <a:rPr lang="en-US" sz="2400" b="0" i="0" dirty="0">
                <a:solidFill>
                  <a:srgbClr val="000000"/>
                </a:solidFill>
                <a:effectLst/>
                <a:latin typeface="inter-regular"/>
              </a:rPr>
              <a:t> Tree topology is mainly used to provide broadband transmission, i.e., signals are sent over long distances without being attenuated.</a:t>
            </a:r>
          </a:p>
          <a:p>
            <a:pPr marL="342900" indent="-342900" algn="just">
              <a:lnSpc>
                <a:spcPct val="150000"/>
              </a:lnSpc>
              <a:buFont typeface="Wingdings" panose="05000000000000000000" pitchFamily="2" charset="2"/>
              <a:buChar char="Ø"/>
            </a:pPr>
            <a:r>
              <a:rPr lang="en-US" sz="2400" b="1" i="0" dirty="0">
                <a:solidFill>
                  <a:srgbClr val="000000"/>
                </a:solidFill>
                <a:effectLst/>
                <a:latin typeface="inter-bold"/>
              </a:rPr>
              <a:t>Easily expandable:</a:t>
            </a:r>
            <a:r>
              <a:rPr lang="en-US" sz="2400" b="0" i="0" dirty="0">
                <a:solidFill>
                  <a:srgbClr val="000000"/>
                </a:solidFill>
                <a:effectLst/>
                <a:latin typeface="inter-regular"/>
              </a:rPr>
              <a:t> We can add the new device to the existing network. Therefore, we can say that tree topology is easily expandable.</a:t>
            </a:r>
          </a:p>
        </p:txBody>
      </p:sp>
    </p:spTree>
    <p:extLst>
      <p:ext uri="{BB962C8B-B14F-4D97-AF65-F5344CB8AC3E}">
        <p14:creationId xmlns:p14="http://schemas.microsoft.com/office/powerpoint/2010/main" val="31477607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874F48-0687-17EB-54FF-21756A61AF10}"/>
              </a:ext>
            </a:extLst>
          </p:cNvPr>
          <p:cNvSpPr txBox="1"/>
          <p:nvPr/>
        </p:nvSpPr>
        <p:spPr>
          <a:xfrm>
            <a:off x="2349874" y="797510"/>
            <a:ext cx="8730502" cy="5842497"/>
          </a:xfrm>
          <a:prstGeom prst="rect">
            <a:avLst/>
          </a:prstGeom>
          <a:noFill/>
        </p:spPr>
        <p:txBody>
          <a:bodyPr wrap="square">
            <a:spAutoFit/>
          </a:bodyPr>
          <a:lstStyle/>
          <a:p>
            <a:pPr marL="457200" indent="-457200" algn="just">
              <a:lnSpc>
                <a:spcPct val="150000"/>
              </a:lnSpc>
              <a:buFont typeface="Wingdings" panose="05000000000000000000" pitchFamily="2" charset="2"/>
              <a:buChar char="Ø"/>
            </a:pPr>
            <a:r>
              <a:rPr lang="en-US" sz="2800" b="1" i="0" dirty="0">
                <a:solidFill>
                  <a:srgbClr val="000000"/>
                </a:solidFill>
                <a:effectLst/>
                <a:latin typeface="inter-bold"/>
              </a:rPr>
              <a:t>Easily manageable:</a:t>
            </a:r>
            <a:r>
              <a:rPr lang="en-US" sz="2800" b="0" i="0" dirty="0">
                <a:solidFill>
                  <a:srgbClr val="000000"/>
                </a:solidFill>
                <a:effectLst/>
                <a:latin typeface="inter-regular"/>
              </a:rPr>
              <a:t> In tree topology, the whole network is divided into segments known as star networks which can be easily managed and maintained.</a:t>
            </a:r>
          </a:p>
          <a:p>
            <a:pPr marL="457200" indent="-457200" algn="just">
              <a:lnSpc>
                <a:spcPct val="150000"/>
              </a:lnSpc>
              <a:buFont typeface="Wingdings" panose="05000000000000000000" pitchFamily="2" charset="2"/>
              <a:buChar char="Ø"/>
            </a:pPr>
            <a:r>
              <a:rPr lang="en-US" sz="2800" b="1" i="0" dirty="0">
                <a:solidFill>
                  <a:srgbClr val="000000"/>
                </a:solidFill>
                <a:effectLst/>
                <a:latin typeface="inter-bold"/>
              </a:rPr>
              <a:t>Error detection:</a:t>
            </a:r>
            <a:r>
              <a:rPr lang="en-US" sz="2800" b="0" i="0" dirty="0">
                <a:solidFill>
                  <a:srgbClr val="000000"/>
                </a:solidFill>
                <a:effectLst/>
                <a:latin typeface="inter-regular"/>
              </a:rPr>
              <a:t> Error detection and error correction are very easy in a tree topology.</a:t>
            </a:r>
          </a:p>
          <a:p>
            <a:pPr marL="457200" indent="-457200" algn="just">
              <a:lnSpc>
                <a:spcPct val="150000"/>
              </a:lnSpc>
              <a:buFont typeface="Wingdings" panose="05000000000000000000" pitchFamily="2" charset="2"/>
              <a:buChar char="Ø"/>
            </a:pPr>
            <a:r>
              <a:rPr lang="en-US" sz="2800" b="1" i="0" dirty="0">
                <a:solidFill>
                  <a:srgbClr val="000000"/>
                </a:solidFill>
                <a:effectLst/>
                <a:latin typeface="inter-bold"/>
              </a:rPr>
              <a:t>Limited failure:</a:t>
            </a:r>
            <a:r>
              <a:rPr lang="en-US" sz="2800" b="0" i="0" dirty="0">
                <a:solidFill>
                  <a:srgbClr val="000000"/>
                </a:solidFill>
                <a:effectLst/>
                <a:latin typeface="inter-regular"/>
              </a:rPr>
              <a:t> The breakdown in one station does not affect the entire network.</a:t>
            </a:r>
          </a:p>
          <a:p>
            <a:pPr marL="457200" indent="-457200" algn="just">
              <a:lnSpc>
                <a:spcPct val="150000"/>
              </a:lnSpc>
              <a:buFont typeface="Wingdings" panose="05000000000000000000" pitchFamily="2" charset="2"/>
              <a:buChar char="Ø"/>
            </a:pPr>
            <a:r>
              <a:rPr lang="en-US" sz="2800" b="1" i="0" dirty="0">
                <a:solidFill>
                  <a:srgbClr val="000000"/>
                </a:solidFill>
                <a:effectLst/>
                <a:latin typeface="inter-bold"/>
              </a:rPr>
              <a:t>Point-to-point wiring:</a:t>
            </a:r>
            <a:r>
              <a:rPr lang="en-US" sz="2800" b="0" i="0" dirty="0">
                <a:solidFill>
                  <a:srgbClr val="000000"/>
                </a:solidFill>
                <a:effectLst/>
                <a:latin typeface="inter-regular"/>
              </a:rPr>
              <a:t> It has point-to-point wiring for individual segments.</a:t>
            </a:r>
          </a:p>
        </p:txBody>
      </p:sp>
    </p:spTree>
    <p:extLst>
      <p:ext uri="{BB962C8B-B14F-4D97-AF65-F5344CB8AC3E}">
        <p14:creationId xmlns:p14="http://schemas.microsoft.com/office/powerpoint/2010/main" val="7195564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B7CC67-3511-A297-7F91-545E634EAD43}"/>
              </a:ext>
            </a:extLst>
          </p:cNvPr>
          <p:cNvSpPr txBox="1"/>
          <p:nvPr/>
        </p:nvSpPr>
        <p:spPr>
          <a:xfrm>
            <a:off x="2013698" y="958334"/>
            <a:ext cx="6098240" cy="584775"/>
          </a:xfrm>
          <a:prstGeom prst="rect">
            <a:avLst/>
          </a:prstGeom>
          <a:noFill/>
        </p:spPr>
        <p:txBody>
          <a:bodyPr wrap="square">
            <a:spAutoFit/>
          </a:bodyPr>
          <a:lstStyle/>
          <a:p>
            <a:pPr algn="just"/>
            <a:r>
              <a:rPr lang="en-PH" sz="3200" b="1" dirty="0"/>
              <a:t>Disadvantages of Tree topology</a:t>
            </a:r>
          </a:p>
        </p:txBody>
      </p:sp>
      <p:sp>
        <p:nvSpPr>
          <p:cNvPr id="5" name="TextBox 4">
            <a:extLst>
              <a:ext uri="{FF2B5EF4-FFF2-40B4-BE49-F238E27FC236}">
                <a16:creationId xmlns:a16="http://schemas.microsoft.com/office/drawing/2014/main" id="{E4EC4FF8-47F4-C224-892F-E824578D85EA}"/>
              </a:ext>
            </a:extLst>
          </p:cNvPr>
          <p:cNvSpPr txBox="1"/>
          <p:nvPr/>
        </p:nvSpPr>
        <p:spPr>
          <a:xfrm>
            <a:off x="2013698" y="2005897"/>
            <a:ext cx="8071596" cy="3276282"/>
          </a:xfrm>
          <a:prstGeom prst="rect">
            <a:avLst/>
          </a:prstGeom>
          <a:noFill/>
        </p:spPr>
        <p:txBody>
          <a:bodyPr wrap="square">
            <a:spAutoFit/>
          </a:bodyPr>
          <a:lstStyle/>
          <a:p>
            <a:pPr marL="342900" indent="-342900" algn="just">
              <a:lnSpc>
                <a:spcPct val="150000"/>
              </a:lnSpc>
              <a:buFont typeface="Wingdings" panose="05000000000000000000" pitchFamily="2" charset="2"/>
              <a:buChar char="v"/>
            </a:pPr>
            <a:r>
              <a:rPr lang="en-US" sz="2000" b="1" i="0" dirty="0">
                <a:solidFill>
                  <a:srgbClr val="000000"/>
                </a:solidFill>
                <a:effectLst/>
                <a:latin typeface="inter-bold"/>
              </a:rPr>
              <a:t>Difficult troubleshooting:</a:t>
            </a:r>
            <a:r>
              <a:rPr lang="en-US" sz="2000" b="0" i="0" dirty="0">
                <a:solidFill>
                  <a:srgbClr val="000000"/>
                </a:solidFill>
                <a:effectLst/>
                <a:latin typeface="inter-regular"/>
              </a:rPr>
              <a:t> If any fault occurs in the node, then it becomes difficult to troubleshoot the problem.</a:t>
            </a:r>
          </a:p>
          <a:p>
            <a:pPr marL="342900" indent="-342900" algn="just">
              <a:lnSpc>
                <a:spcPct val="150000"/>
              </a:lnSpc>
              <a:buFont typeface="Wingdings" panose="05000000000000000000" pitchFamily="2" charset="2"/>
              <a:buChar char="v"/>
            </a:pPr>
            <a:r>
              <a:rPr lang="en-US" sz="2000" b="1" i="0" dirty="0">
                <a:solidFill>
                  <a:srgbClr val="000000"/>
                </a:solidFill>
                <a:effectLst/>
                <a:latin typeface="inter-bold"/>
              </a:rPr>
              <a:t>High cost:</a:t>
            </a:r>
            <a:r>
              <a:rPr lang="en-US" sz="2000" b="0" i="0" dirty="0">
                <a:solidFill>
                  <a:srgbClr val="000000"/>
                </a:solidFill>
                <a:effectLst/>
                <a:latin typeface="inter-regular"/>
              </a:rPr>
              <a:t> Devices required for broadband transmission are very costly.</a:t>
            </a:r>
          </a:p>
          <a:p>
            <a:pPr marL="342900" indent="-342900" algn="just">
              <a:lnSpc>
                <a:spcPct val="150000"/>
              </a:lnSpc>
              <a:buFont typeface="Wingdings" panose="05000000000000000000" pitchFamily="2" charset="2"/>
              <a:buChar char="v"/>
            </a:pPr>
            <a:r>
              <a:rPr lang="en-US" sz="2000" b="1" i="0" dirty="0">
                <a:solidFill>
                  <a:srgbClr val="000000"/>
                </a:solidFill>
                <a:effectLst/>
                <a:latin typeface="inter-bold"/>
              </a:rPr>
              <a:t>Failure:</a:t>
            </a:r>
            <a:r>
              <a:rPr lang="en-US" sz="2000" b="0" i="0" dirty="0">
                <a:solidFill>
                  <a:srgbClr val="000000"/>
                </a:solidFill>
                <a:effectLst/>
                <a:latin typeface="inter-regular"/>
              </a:rPr>
              <a:t> A tree topology mainly relies on main bus cable and failure in main bus cable will damage the overall network.</a:t>
            </a:r>
          </a:p>
          <a:p>
            <a:pPr marL="342900" indent="-342900" algn="just">
              <a:lnSpc>
                <a:spcPct val="150000"/>
              </a:lnSpc>
              <a:buFont typeface="Wingdings" panose="05000000000000000000" pitchFamily="2" charset="2"/>
              <a:buChar char="v"/>
            </a:pPr>
            <a:r>
              <a:rPr lang="en-US" sz="2000" b="1" i="0" dirty="0">
                <a:solidFill>
                  <a:srgbClr val="000000"/>
                </a:solidFill>
                <a:effectLst/>
                <a:latin typeface="inter-bold"/>
              </a:rPr>
              <a:t>Reconfiguration difficult:</a:t>
            </a:r>
            <a:r>
              <a:rPr lang="en-US" sz="2000" b="0" i="0" dirty="0">
                <a:solidFill>
                  <a:srgbClr val="000000"/>
                </a:solidFill>
                <a:effectLst/>
                <a:latin typeface="inter-regular"/>
              </a:rPr>
              <a:t> If new devices are added, then it becomes difficult to reconfigure.</a:t>
            </a:r>
          </a:p>
        </p:txBody>
      </p:sp>
    </p:spTree>
    <p:extLst>
      <p:ext uri="{BB962C8B-B14F-4D97-AF65-F5344CB8AC3E}">
        <p14:creationId xmlns:p14="http://schemas.microsoft.com/office/powerpoint/2010/main" val="27876970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72A7C2-16B0-C8FA-5591-88D09C3E2E7F}"/>
              </a:ext>
            </a:extLst>
          </p:cNvPr>
          <p:cNvSpPr txBox="1"/>
          <p:nvPr/>
        </p:nvSpPr>
        <p:spPr>
          <a:xfrm>
            <a:off x="1825439" y="318883"/>
            <a:ext cx="6098240" cy="584775"/>
          </a:xfrm>
          <a:prstGeom prst="rect">
            <a:avLst/>
          </a:prstGeom>
          <a:noFill/>
        </p:spPr>
        <p:txBody>
          <a:bodyPr wrap="square">
            <a:spAutoFit/>
          </a:bodyPr>
          <a:lstStyle/>
          <a:p>
            <a:pPr algn="just"/>
            <a:r>
              <a:rPr lang="en-PH" sz="3200" b="1" dirty="0"/>
              <a:t>5) Mesh topology</a:t>
            </a:r>
          </a:p>
        </p:txBody>
      </p:sp>
      <p:sp>
        <p:nvSpPr>
          <p:cNvPr id="5" name="TextBox 4">
            <a:extLst>
              <a:ext uri="{FF2B5EF4-FFF2-40B4-BE49-F238E27FC236}">
                <a16:creationId xmlns:a16="http://schemas.microsoft.com/office/drawing/2014/main" id="{861B857D-CB25-0DF4-B2C3-F2C899973F2D}"/>
              </a:ext>
            </a:extLst>
          </p:cNvPr>
          <p:cNvSpPr txBox="1"/>
          <p:nvPr/>
        </p:nvSpPr>
        <p:spPr>
          <a:xfrm>
            <a:off x="1825439" y="1071352"/>
            <a:ext cx="6726890" cy="5035353"/>
          </a:xfrm>
          <a:prstGeom prst="rect">
            <a:avLst/>
          </a:prstGeom>
          <a:noFill/>
        </p:spPr>
        <p:txBody>
          <a:bodyPr wrap="square">
            <a:spAutoFit/>
          </a:bodyPr>
          <a:lstStyle/>
          <a:p>
            <a:pPr marL="342900" indent="-342900" algn="just">
              <a:lnSpc>
                <a:spcPct val="150000"/>
              </a:lnSpc>
              <a:buFont typeface="Wingdings" panose="05000000000000000000" pitchFamily="2" charset="2"/>
              <a:buChar char="ü"/>
            </a:pPr>
            <a:r>
              <a:rPr lang="en-US" b="0" i="0" dirty="0">
                <a:solidFill>
                  <a:srgbClr val="000000"/>
                </a:solidFill>
                <a:effectLst/>
                <a:latin typeface="inter-regular"/>
              </a:rPr>
              <a:t>Mesh technology is an arrangement of the network in which computers are interconnected with each other through various redundant connections.</a:t>
            </a:r>
          </a:p>
          <a:p>
            <a:pPr marL="342900" indent="-342900" algn="just">
              <a:lnSpc>
                <a:spcPct val="150000"/>
              </a:lnSpc>
              <a:buFont typeface="Wingdings" panose="05000000000000000000" pitchFamily="2" charset="2"/>
              <a:buChar char="ü"/>
            </a:pPr>
            <a:r>
              <a:rPr lang="en-US" b="0" i="0" dirty="0">
                <a:solidFill>
                  <a:srgbClr val="000000"/>
                </a:solidFill>
                <a:effectLst/>
                <a:latin typeface="inter-regular"/>
              </a:rPr>
              <a:t>There are multiple paths from one computer to another computer.</a:t>
            </a:r>
          </a:p>
          <a:p>
            <a:pPr marL="342900" indent="-342900" algn="just">
              <a:lnSpc>
                <a:spcPct val="150000"/>
              </a:lnSpc>
              <a:buFont typeface="Wingdings" panose="05000000000000000000" pitchFamily="2" charset="2"/>
              <a:buChar char="ü"/>
            </a:pPr>
            <a:r>
              <a:rPr lang="en-US" b="0" i="0" dirty="0">
                <a:solidFill>
                  <a:srgbClr val="000000"/>
                </a:solidFill>
                <a:effectLst/>
                <a:latin typeface="inter-regular"/>
              </a:rPr>
              <a:t>It does not contain the switch, hub or any central computer which acts as a central point of communication.</a:t>
            </a:r>
          </a:p>
          <a:p>
            <a:pPr marL="342900" indent="-342900" algn="just">
              <a:lnSpc>
                <a:spcPct val="150000"/>
              </a:lnSpc>
              <a:buFont typeface="Wingdings" panose="05000000000000000000" pitchFamily="2" charset="2"/>
              <a:buChar char="ü"/>
            </a:pPr>
            <a:r>
              <a:rPr lang="en-US" b="0" i="0" dirty="0">
                <a:solidFill>
                  <a:srgbClr val="000000"/>
                </a:solidFill>
                <a:effectLst/>
                <a:latin typeface="inter-regular"/>
              </a:rPr>
              <a:t>The Internet is an example of the mesh topology.</a:t>
            </a:r>
          </a:p>
          <a:p>
            <a:pPr marL="342900" indent="-342900" algn="just">
              <a:lnSpc>
                <a:spcPct val="150000"/>
              </a:lnSpc>
              <a:buFont typeface="Wingdings" panose="05000000000000000000" pitchFamily="2" charset="2"/>
              <a:buChar char="ü"/>
            </a:pPr>
            <a:r>
              <a:rPr lang="en-US" b="0" i="0" dirty="0">
                <a:solidFill>
                  <a:srgbClr val="000000"/>
                </a:solidFill>
                <a:effectLst/>
                <a:latin typeface="inter-regular"/>
              </a:rPr>
              <a:t>Mesh topology is mainly used for WAN implementations where communication failures are a critical concern.</a:t>
            </a:r>
          </a:p>
          <a:p>
            <a:pPr marL="342900" indent="-342900" algn="just">
              <a:lnSpc>
                <a:spcPct val="150000"/>
              </a:lnSpc>
              <a:buFont typeface="Wingdings" panose="05000000000000000000" pitchFamily="2" charset="2"/>
              <a:buChar char="ü"/>
            </a:pPr>
            <a:r>
              <a:rPr lang="en-US" b="0" i="0" dirty="0">
                <a:solidFill>
                  <a:srgbClr val="000000"/>
                </a:solidFill>
                <a:effectLst/>
                <a:latin typeface="inter-regular"/>
              </a:rPr>
              <a:t>Mesh topology is mainly used for wireless networks.</a:t>
            </a:r>
          </a:p>
          <a:p>
            <a:pPr marL="342900" indent="-342900" algn="just">
              <a:lnSpc>
                <a:spcPct val="150000"/>
              </a:lnSpc>
              <a:buFont typeface="Wingdings" panose="05000000000000000000" pitchFamily="2" charset="2"/>
              <a:buChar char="ü"/>
            </a:pPr>
            <a:r>
              <a:rPr lang="en-US" b="0" i="0" dirty="0">
                <a:solidFill>
                  <a:srgbClr val="000000"/>
                </a:solidFill>
                <a:effectLst/>
                <a:latin typeface="inter-regular"/>
              </a:rPr>
              <a:t>Mesh topology can be formed by using the formula:</a:t>
            </a:r>
            <a:br>
              <a:rPr lang="en-US" b="0" i="0" dirty="0">
                <a:solidFill>
                  <a:srgbClr val="000000"/>
                </a:solidFill>
                <a:effectLst/>
                <a:latin typeface="inter-regular"/>
              </a:rPr>
            </a:br>
            <a:r>
              <a:rPr lang="en-US" b="1" i="0" dirty="0">
                <a:solidFill>
                  <a:srgbClr val="000000"/>
                </a:solidFill>
                <a:effectLst/>
                <a:latin typeface="inter-bold"/>
              </a:rPr>
              <a:t>Number of cables = (n*(n-1))/2;</a:t>
            </a:r>
            <a:endParaRPr lang="en-US" b="0" i="0" dirty="0">
              <a:solidFill>
                <a:srgbClr val="000000"/>
              </a:solidFill>
              <a:effectLst/>
              <a:latin typeface="inter-regular"/>
            </a:endParaRPr>
          </a:p>
        </p:txBody>
      </p:sp>
      <p:pic>
        <p:nvPicPr>
          <p:cNvPr id="27650" name="Picture 2" descr="Computer Network Topologies">
            <a:extLst>
              <a:ext uri="{FF2B5EF4-FFF2-40B4-BE49-F238E27FC236}">
                <a16:creationId xmlns:a16="http://schemas.microsoft.com/office/drawing/2014/main" id="{1577F217-A0C6-CD98-5EB5-1EE849BB35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8761" y="1190625"/>
            <a:ext cx="2895600" cy="223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8096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B9D96E-889D-DDC1-8045-A7FFB62A1393}"/>
              </a:ext>
            </a:extLst>
          </p:cNvPr>
          <p:cNvSpPr txBox="1"/>
          <p:nvPr/>
        </p:nvSpPr>
        <p:spPr>
          <a:xfrm>
            <a:off x="2753287" y="1267616"/>
            <a:ext cx="7479926" cy="523220"/>
          </a:xfrm>
          <a:prstGeom prst="rect">
            <a:avLst/>
          </a:prstGeom>
          <a:noFill/>
        </p:spPr>
        <p:txBody>
          <a:bodyPr wrap="square">
            <a:spAutoFit/>
          </a:bodyPr>
          <a:lstStyle/>
          <a:p>
            <a:r>
              <a:rPr lang="en-US" sz="2800" b="1" i="0" dirty="0">
                <a:solidFill>
                  <a:srgbClr val="333333"/>
                </a:solidFill>
                <a:effectLst/>
                <a:latin typeface="inter-bold"/>
              </a:rPr>
              <a:t>Mesh topology is divided into two categories:</a:t>
            </a:r>
            <a:endParaRPr lang="en-PH" sz="2800" dirty="0"/>
          </a:p>
        </p:txBody>
      </p:sp>
      <p:sp>
        <p:nvSpPr>
          <p:cNvPr id="5" name="TextBox 4">
            <a:extLst>
              <a:ext uri="{FF2B5EF4-FFF2-40B4-BE49-F238E27FC236}">
                <a16:creationId xmlns:a16="http://schemas.microsoft.com/office/drawing/2014/main" id="{B2EA70ED-6D7B-42CC-CD30-CCA90710765C}"/>
              </a:ext>
            </a:extLst>
          </p:cNvPr>
          <p:cNvSpPr txBox="1"/>
          <p:nvPr/>
        </p:nvSpPr>
        <p:spPr>
          <a:xfrm>
            <a:off x="2067485" y="2648635"/>
            <a:ext cx="6098240" cy="1318181"/>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en-US" sz="2800" b="0" i="0" dirty="0">
                <a:solidFill>
                  <a:srgbClr val="000000"/>
                </a:solidFill>
                <a:effectLst/>
                <a:latin typeface="inter-regular"/>
              </a:rPr>
              <a:t>Fully connected mesh topology</a:t>
            </a:r>
          </a:p>
          <a:p>
            <a:pPr marL="285750" indent="-285750" algn="just">
              <a:lnSpc>
                <a:spcPct val="150000"/>
              </a:lnSpc>
              <a:buFont typeface="Wingdings" panose="05000000000000000000" pitchFamily="2" charset="2"/>
              <a:buChar char="v"/>
            </a:pPr>
            <a:r>
              <a:rPr lang="en-US" sz="2800" b="0" i="0" dirty="0">
                <a:solidFill>
                  <a:srgbClr val="000000"/>
                </a:solidFill>
                <a:effectLst/>
                <a:latin typeface="inter-regular"/>
              </a:rPr>
              <a:t>Partially connected mesh topology</a:t>
            </a:r>
          </a:p>
        </p:txBody>
      </p:sp>
    </p:spTree>
    <p:extLst>
      <p:ext uri="{BB962C8B-B14F-4D97-AF65-F5344CB8AC3E}">
        <p14:creationId xmlns:p14="http://schemas.microsoft.com/office/powerpoint/2010/main" val="38628536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555E40-7BEA-1A62-0264-C21E5E125B7B}"/>
              </a:ext>
            </a:extLst>
          </p:cNvPr>
          <p:cNvSpPr txBox="1"/>
          <p:nvPr/>
        </p:nvSpPr>
        <p:spPr>
          <a:xfrm>
            <a:off x="2551579" y="3225039"/>
            <a:ext cx="8609479" cy="2805063"/>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2400" b="1" i="0" dirty="0">
                <a:solidFill>
                  <a:srgbClr val="000000"/>
                </a:solidFill>
                <a:effectLst/>
                <a:latin typeface="inter-bold"/>
              </a:rPr>
              <a:t>Full Mesh Topology:</a:t>
            </a:r>
            <a:r>
              <a:rPr lang="en-US" sz="2400" b="0" i="0" dirty="0">
                <a:solidFill>
                  <a:srgbClr val="000000"/>
                </a:solidFill>
                <a:effectLst/>
                <a:latin typeface="inter-regular"/>
              </a:rPr>
              <a:t> In a full mesh topology, each computer is connected to all the computers available in the network.</a:t>
            </a:r>
          </a:p>
          <a:p>
            <a:pPr marL="285750" indent="-285750" algn="just">
              <a:lnSpc>
                <a:spcPct val="150000"/>
              </a:lnSpc>
              <a:buFont typeface="Wingdings" panose="05000000000000000000" pitchFamily="2" charset="2"/>
              <a:buChar char="Ø"/>
            </a:pPr>
            <a:r>
              <a:rPr lang="en-US" sz="2400" b="1" i="0" dirty="0">
                <a:solidFill>
                  <a:srgbClr val="000000"/>
                </a:solidFill>
                <a:effectLst/>
                <a:latin typeface="inter-bold"/>
              </a:rPr>
              <a:t>Partial Mesh Topology:</a:t>
            </a:r>
            <a:r>
              <a:rPr lang="en-US" sz="2400" b="0" i="0" dirty="0">
                <a:solidFill>
                  <a:srgbClr val="000000"/>
                </a:solidFill>
                <a:effectLst/>
                <a:latin typeface="inter-regular"/>
              </a:rPr>
              <a:t> In a partial mesh topology, not all but certain computers are connected to those computers with which they communicate frequently.</a:t>
            </a:r>
          </a:p>
        </p:txBody>
      </p:sp>
      <p:pic>
        <p:nvPicPr>
          <p:cNvPr id="4" name="Picture 2" descr="Computer Network Topologies">
            <a:extLst>
              <a:ext uri="{FF2B5EF4-FFF2-40B4-BE49-F238E27FC236}">
                <a16:creationId xmlns:a16="http://schemas.microsoft.com/office/drawing/2014/main" id="{9BD3B83E-687A-5F1F-0E38-35D62E9681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7319" y="868239"/>
            <a:ext cx="5214258" cy="209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287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42C73D-E823-9B49-EA00-004F6C317CB7}"/>
              </a:ext>
            </a:extLst>
          </p:cNvPr>
          <p:cNvSpPr txBox="1"/>
          <p:nvPr/>
        </p:nvSpPr>
        <p:spPr>
          <a:xfrm>
            <a:off x="2565027" y="1632048"/>
            <a:ext cx="8959102" cy="2610843"/>
          </a:xfrm>
          <a:prstGeom prst="rect">
            <a:avLst/>
          </a:prstGeom>
          <a:noFill/>
        </p:spPr>
        <p:txBody>
          <a:bodyPr wrap="square">
            <a:spAutoFit/>
          </a:bodyPr>
          <a:lstStyle/>
          <a:p>
            <a:pPr algn="just">
              <a:lnSpc>
                <a:spcPct val="150000"/>
              </a:lnSpc>
            </a:pPr>
            <a:r>
              <a:rPr lang="en-US" sz="2800" b="1" i="0" dirty="0">
                <a:solidFill>
                  <a:srgbClr val="000000"/>
                </a:solidFill>
                <a:effectLst/>
                <a:latin typeface="inter-bold"/>
              </a:rPr>
              <a:t>Communication medium:</a:t>
            </a:r>
            <a:r>
              <a:rPr lang="en-US" sz="2800" b="0" i="0" dirty="0">
                <a:solidFill>
                  <a:srgbClr val="000000"/>
                </a:solidFill>
                <a:effectLst/>
                <a:latin typeface="inter-regular"/>
              </a:rPr>
              <a:t> Computer network behaves as a communication medium among the users. For example, a company contains more than one computer has an email system which the employees use for daily communication.</a:t>
            </a:r>
          </a:p>
        </p:txBody>
      </p:sp>
    </p:spTree>
    <p:extLst>
      <p:ext uri="{BB962C8B-B14F-4D97-AF65-F5344CB8AC3E}">
        <p14:creationId xmlns:p14="http://schemas.microsoft.com/office/powerpoint/2010/main" val="8757783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5AB040-3AB8-A601-DD1D-85F0BA7D0DDD}"/>
              </a:ext>
            </a:extLst>
          </p:cNvPr>
          <p:cNvSpPr txBox="1"/>
          <p:nvPr/>
        </p:nvSpPr>
        <p:spPr>
          <a:xfrm>
            <a:off x="1906121" y="743181"/>
            <a:ext cx="6098240" cy="523220"/>
          </a:xfrm>
          <a:prstGeom prst="rect">
            <a:avLst/>
          </a:prstGeom>
          <a:noFill/>
        </p:spPr>
        <p:txBody>
          <a:bodyPr wrap="square">
            <a:spAutoFit/>
          </a:bodyPr>
          <a:lstStyle/>
          <a:p>
            <a:pPr algn="just"/>
            <a:r>
              <a:rPr lang="en-PH" sz="2800" b="1" dirty="0"/>
              <a:t>Advantages of Mesh topology:</a:t>
            </a:r>
          </a:p>
        </p:txBody>
      </p:sp>
      <p:sp>
        <p:nvSpPr>
          <p:cNvPr id="5" name="TextBox 4">
            <a:extLst>
              <a:ext uri="{FF2B5EF4-FFF2-40B4-BE49-F238E27FC236}">
                <a16:creationId xmlns:a16="http://schemas.microsoft.com/office/drawing/2014/main" id="{811E18FD-D08D-7BA8-6007-E0FDF69E9088}"/>
              </a:ext>
            </a:extLst>
          </p:cNvPr>
          <p:cNvSpPr txBox="1"/>
          <p:nvPr/>
        </p:nvSpPr>
        <p:spPr>
          <a:xfrm>
            <a:off x="2269190" y="2026468"/>
            <a:ext cx="8071597" cy="3913059"/>
          </a:xfrm>
          <a:prstGeom prst="rect">
            <a:avLst/>
          </a:prstGeom>
          <a:noFill/>
        </p:spPr>
        <p:txBody>
          <a:bodyPr wrap="square">
            <a:spAutoFit/>
          </a:bodyPr>
          <a:lstStyle/>
          <a:p>
            <a:pPr marL="285750" indent="-285750" algn="just">
              <a:lnSpc>
                <a:spcPct val="150000"/>
              </a:lnSpc>
              <a:buFont typeface="Wingdings" panose="05000000000000000000" pitchFamily="2" charset="2"/>
              <a:buChar char="ü"/>
            </a:pPr>
            <a:r>
              <a:rPr lang="en-US" sz="2400" b="1" i="0" dirty="0">
                <a:solidFill>
                  <a:srgbClr val="333333"/>
                </a:solidFill>
                <a:effectLst/>
                <a:latin typeface="inter-bold"/>
              </a:rPr>
              <a:t>Reliable:</a:t>
            </a:r>
            <a:r>
              <a:rPr lang="en-US" sz="2400" b="0" i="0" dirty="0">
                <a:solidFill>
                  <a:srgbClr val="333333"/>
                </a:solidFill>
                <a:effectLst/>
                <a:latin typeface="inter-regular"/>
              </a:rPr>
              <a:t> The mesh topology networks are very reliable as if any link breakdown will not affect the communication between connected computers.</a:t>
            </a:r>
          </a:p>
          <a:p>
            <a:pPr marL="285750" indent="-285750" algn="just">
              <a:lnSpc>
                <a:spcPct val="150000"/>
              </a:lnSpc>
              <a:buFont typeface="Wingdings" panose="05000000000000000000" pitchFamily="2" charset="2"/>
              <a:buChar char="ü"/>
            </a:pPr>
            <a:r>
              <a:rPr lang="en-US" sz="2400" b="1" i="0" dirty="0">
                <a:solidFill>
                  <a:srgbClr val="333333"/>
                </a:solidFill>
                <a:effectLst/>
                <a:latin typeface="inter-bold"/>
              </a:rPr>
              <a:t>Fast Communication:</a:t>
            </a:r>
            <a:r>
              <a:rPr lang="en-US" sz="2400" b="0" i="0" dirty="0">
                <a:solidFill>
                  <a:srgbClr val="333333"/>
                </a:solidFill>
                <a:effectLst/>
                <a:latin typeface="inter-regular"/>
              </a:rPr>
              <a:t> Communication is very fast between the nodes.</a:t>
            </a:r>
          </a:p>
          <a:p>
            <a:pPr marL="285750" indent="-285750" algn="just">
              <a:lnSpc>
                <a:spcPct val="150000"/>
              </a:lnSpc>
              <a:buFont typeface="Wingdings" panose="05000000000000000000" pitchFamily="2" charset="2"/>
              <a:buChar char="ü"/>
            </a:pPr>
            <a:r>
              <a:rPr lang="en-US" sz="2400" b="1" i="0" dirty="0">
                <a:solidFill>
                  <a:srgbClr val="333333"/>
                </a:solidFill>
                <a:effectLst/>
                <a:latin typeface="inter-bold"/>
              </a:rPr>
              <a:t>Easier Reconfiguration:</a:t>
            </a:r>
            <a:r>
              <a:rPr lang="en-US" sz="2400" b="0" i="0" dirty="0">
                <a:solidFill>
                  <a:srgbClr val="333333"/>
                </a:solidFill>
                <a:effectLst/>
                <a:latin typeface="inter-regular"/>
              </a:rPr>
              <a:t> Adding new devices would not disrupt the communication between other devices.</a:t>
            </a:r>
          </a:p>
        </p:txBody>
      </p:sp>
    </p:spTree>
    <p:extLst>
      <p:ext uri="{BB962C8B-B14F-4D97-AF65-F5344CB8AC3E}">
        <p14:creationId xmlns:p14="http://schemas.microsoft.com/office/powerpoint/2010/main" val="20530683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4D08B7-ADF1-7157-03B9-AD1BF8F52BE8}"/>
              </a:ext>
            </a:extLst>
          </p:cNvPr>
          <p:cNvSpPr txBox="1"/>
          <p:nvPr/>
        </p:nvSpPr>
        <p:spPr>
          <a:xfrm>
            <a:off x="1919568" y="729734"/>
            <a:ext cx="6098240" cy="584775"/>
          </a:xfrm>
          <a:prstGeom prst="rect">
            <a:avLst/>
          </a:prstGeom>
          <a:noFill/>
        </p:spPr>
        <p:txBody>
          <a:bodyPr wrap="square">
            <a:spAutoFit/>
          </a:bodyPr>
          <a:lstStyle/>
          <a:p>
            <a:pPr algn="just"/>
            <a:r>
              <a:rPr lang="en-PH" sz="3200" b="1" dirty="0"/>
              <a:t>Disadvantages of Mesh topology</a:t>
            </a:r>
          </a:p>
        </p:txBody>
      </p:sp>
      <p:sp>
        <p:nvSpPr>
          <p:cNvPr id="5" name="TextBox 4">
            <a:extLst>
              <a:ext uri="{FF2B5EF4-FFF2-40B4-BE49-F238E27FC236}">
                <a16:creationId xmlns:a16="http://schemas.microsoft.com/office/drawing/2014/main" id="{A712BD87-8551-6A5E-DD05-AB3CB99CAF7B}"/>
              </a:ext>
            </a:extLst>
          </p:cNvPr>
          <p:cNvSpPr txBox="1"/>
          <p:nvPr/>
        </p:nvSpPr>
        <p:spPr>
          <a:xfrm>
            <a:off x="2363321" y="1706033"/>
            <a:ext cx="8448114" cy="3276282"/>
          </a:xfrm>
          <a:prstGeom prst="rect">
            <a:avLst/>
          </a:prstGeom>
          <a:noFill/>
        </p:spPr>
        <p:txBody>
          <a:bodyPr wrap="square">
            <a:spAutoFit/>
          </a:bodyPr>
          <a:lstStyle/>
          <a:p>
            <a:pPr marL="285750" indent="-285750" algn="just">
              <a:lnSpc>
                <a:spcPct val="150000"/>
              </a:lnSpc>
              <a:buFont typeface="Wingdings" panose="05000000000000000000" pitchFamily="2" charset="2"/>
              <a:buChar char="ü"/>
            </a:pPr>
            <a:r>
              <a:rPr lang="en-US" sz="2000" b="1" i="0" dirty="0">
                <a:solidFill>
                  <a:srgbClr val="000000"/>
                </a:solidFill>
                <a:effectLst/>
                <a:latin typeface="inter-bold"/>
              </a:rPr>
              <a:t>Cost:</a:t>
            </a:r>
            <a:r>
              <a:rPr lang="en-US" sz="2000" b="0" i="0" dirty="0">
                <a:solidFill>
                  <a:srgbClr val="000000"/>
                </a:solidFill>
                <a:effectLst/>
                <a:latin typeface="inter-regular"/>
              </a:rPr>
              <a:t> A mesh topology contains a large number of connected devices such as a router and more transmission media than other topologies.</a:t>
            </a:r>
          </a:p>
          <a:p>
            <a:pPr marL="285750" indent="-285750" algn="just">
              <a:lnSpc>
                <a:spcPct val="150000"/>
              </a:lnSpc>
              <a:buFont typeface="Wingdings" panose="05000000000000000000" pitchFamily="2" charset="2"/>
              <a:buChar char="ü"/>
            </a:pPr>
            <a:r>
              <a:rPr lang="en-US" sz="2000" b="1" i="0" dirty="0">
                <a:solidFill>
                  <a:srgbClr val="000000"/>
                </a:solidFill>
                <a:effectLst/>
                <a:latin typeface="inter-bold"/>
              </a:rPr>
              <a:t>Management:</a:t>
            </a:r>
            <a:r>
              <a:rPr lang="en-US" sz="2000" b="0" i="0" dirty="0">
                <a:solidFill>
                  <a:srgbClr val="000000"/>
                </a:solidFill>
                <a:effectLst/>
                <a:latin typeface="inter-regular"/>
              </a:rPr>
              <a:t> Mesh topology networks are very large and very difficult to maintain and manage. If the network is not monitored carefully, then the communication link failure goes undetected.</a:t>
            </a:r>
          </a:p>
          <a:p>
            <a:pPr marL="285750" indent="-285750" algn="just">
              <a:lnSpc>
                <a:spcPct val="150000"/>
              </a:lnSpc>
              <a:buFont typeface="Wingdings" panose="05000000000000000000" pitchFamily="2" charset="2"/>
              <a:buChar char="ü"/>
            </a:pPr>
            <a:r>
              <a:rPr lang="en-US" sz="2000" b="1" i="0" dirty="0">
                <a:solidFill>
                  <a:srgbClr val="000000"/>
                </a:solidFill>
                <a:effectLst/>
                <a:latin typeface="inter-bold"/>
              </a:rPr>
              <a:t>Efficiency:</a:t>
            </a:r>
            <a:r>
              <a:rPr lang="en-US" sz="2000" b="0" i="0" dirty="0">
                <a:solidFill>
                  <a:srgbClr val="000000"/>
                </a:solidFill>
                <a:effectLst/>
                <a:latin typeface="inter-regular"/>
              </a:rPr>
              <a:t> In this topology, redundant connections are high that reduces the efficiency of the network.</a:t>
            </a:r>
          </a:p>
        </p:txBody>
      </p:sp>
    </p:spTree>
    <p:extLst>
      <p:ext uri="{BB962C8B-B14F-4D97-AF65-F5344CB8AC3E}">
        <p14:creationId xmlns:p14="http://schemas.microsoft.com/office/powerpoint/2010/main" val="27974479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1BFD59-E339-D0F4-157D-1D8E4E8B1A98}"/>
              </a:ext>
            </a:extLst>
          </p:cNvPr>
          <p:cNvSpPr txBox="1"/>
          <p:nvPr/>
        </p:nvSpPr>
        <p:spPr>
          <a:xfrm>
            <a:off x="1879227" y="608711"/>
            <a:ext cx="6098240" cy="584775"/>
          </a:xfrm>
          <a:prstGeom prst="rect">
            <a:avLst/>
          </a:prstGeom>
          <a:noFill/>
        </p:spPr>
        <p:txBody>
          <a:bodyPr wrap="square">
            <a:spAutoFit/>
          </a:bodyPr>
          <a:lstStyle/>
          <a:p>
            <a:pPr algn="just"/>
            <a:r>
              <a:rPr lang="en-PH" sz="3200" b="1" dirty="0"/>
              <a:t>6) Hybrid Topology</a:t>
            </a:r>
          </a:p>
        </p:txBody>
      </p:sp>
      <p:sp>
        <p:nvSpPr>
          <p:cNvPr id="5" name="TextBox 4">
            <a:extLst>
              <a:ext uri="{FF2B5EF4-FFF2-40B4-BE49-F238E27FC236}">
                <a16:creationId xmlns:a16="http://schemas.microsoft.com/office/drawing/2014/main" id="{F4A664B1-93E2-2468-5FE0-472EAEB775A8}"/>
              </a:ext>
            </a:extLst>
          </p:cNvPr>
          <p:cNvSpPr txBox="1"/>
          <p:nvPr/>
        </p:nvSpPr>
        <p:spPr>
          <a:xfrm>
            <a:off x="2013697" y="1455928"/>
            <a:ext cx="6098240" cy="4619854"/>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en-US" b="0" i="0" dirty="0">
                <a:solidFill>
                  <a:srgbClr val="000000"/>
                </a:solidFill>
                <a:effectLst/>
                <a:latin typeface="inter-regular"/>
              </a:rPr>
              <a:t>The combination of various different topologies is known as </a:t>
            </a:r>
            <a:r>
              <a:rPr lang="en-US" b="1" i="0" dirty="0">
                <a:solidFill>
                  <a:srgbClr val="000000"/>
                </a:solidFill>
                <a:effectLst/>
                <a:latin typeface="inter-bold"/>
              </a:rPr>
              <a:t>Hybrid topology</a:t>
            </a:r>
            <a:r>
              <a:rPr lang="en-US" b="0" i="0" dirty="0">
                <a:solidFill>
                  <a:srgbClr val="000000"/>
                </a:solidFill>
                <a:effectLst/>
                <a:latin typeface="inter-regular"/>
              </a:rPr>
              <a:t>.</a:t>
            </a:r>
          </a:p>
          <a:p>
            <a:pPr marL="285750" indent="-285750" algn="just">
              <a:lnSpc>
                <a:spcPct val="150000"/>
              </a:lnSpc>
              <a:buFont typeface="Wingdings" panose="05000000000000000000" pitchFamily="2" charset="2"/>
              <a:buChar char="v"/>
            </a:pPr>
            <a:r>
              <a:rPr lang="en-US" b="0" i="0" dirty="0">
                <a:solidFill>
                  <a:srgbClr val="000000"/>
                </a:solidFill>
                <a:effectLst/>
                <a:latin typeface="inter-regular"/>
              </a:rPr>
              <a:t>A Hybrid topology is a connection between different links and nodes to transfer the data.</a:t>
            </a:r>
          </a:p>
          <a:p>
            <a:pPr marL="285750" indent="-285750" algn="just">
              <a:lnSpc>
                <a:spcPct val="150000"/>
              </a:lnSpc>
              <a:buFont typeface="Wingdings" panose="05000000000000000000" pitchFamily="2" charset="2"/>
              <a:buChar char="v"/>
            </a:pPr>
            <a:r>
              <a:rPr lang="en-US" b="0" i="0" dirty="0">
                <a:solidFill>
                  <a:srgbClr val="000000"/>
                </a:solidFill>
                <a:effectLst/>
                <a:latin typeface="inter-regular"/>
              </a:rPr>
              <a:t>When two or more different topologies are combined together is termed as Hybrid topology and if similar topologies are connected with each other will not result in Hybrid topology. For example, if there exist a ring topology in one branch of ICICI bank and bus topology in another branch of ICICI bank, connecting these two topologies will result in Hybrid topology.</a:t>
            </a:r>
          </a:p>
        </p:txBody>
      </p:sp>
      <p:pic>
        <p:nvPicPr>
          <p:cNvPr id="29698" name="Picture 2" descr="Computer Network Topologies">
            <a:extLst>
              <a:ext uri="{FF2B5EF4-FFF2-40B4-BE49-F238E27FC236}">
                <a16:creationId xmlns:a16="http://schemas.microsoft.com/office/drawing/2014/main" id="{C6ED05F4-AB18-2336-5594-6C22C6BF1D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6385" y="1193486"/>
            <a:ext cx="3343836" cy="2507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2771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B6ABEE-9821-10FC-1FF7-BC0285817215}"/>
              </a:ext>
            </a:extLst>
          </p:cNvPr>
          <p:cNvSpPr txBox="1"/>
          <p:nvPr/>
        </p:nvSpPr>
        <p:spPr>
          <a:xfrm>
            <a:off x="2511239" y="1173487"/>
            <a:ext cx="6098240" cy="523220"/>
          </a:xfrm>
          <a:prstGeom prst="rect">
            <a:avLst/>
          </a:prstGeom>
          <a:noFill/>
        </p:spPr>
        <p:txBody>
          <a:bodyPr wrap="square">
            <a:spAutoFit/>
          </a:bodyPr>
          <a:lstStyle/>
          <a:p>
            <a:pPr algn="just"/>
            <a:r>
              <a:rPr lang="en-PH" sz="2800" b="1" dirty="0"/>
              <a:t>Advantages of Hybrid Topology</a:t>
            </a:r>
          </a:p>
        </p:txBody>
      </p:sp>
      <p:sp>
        <p:nvSpPr>
          <p:cNvPr id="5" name="TextBox 4">
            <a:extLst>
              <a:ext uri="{FF2B5EF4-FFF2-40B4-BE49-F238E27FC236}">
                <a16:creationId xmlns:a16="http://schemas.microsoft.com/office/drawing/2014/main" id="{07C4CFB5-A6C2-0C68-81A9-4A2EA77C56BD}"/>
              </a:ext>
            </a:extLst>
          </p:cNvPr>
          <p:cNvSpPr txBox="1"/>
          <p:nvPr/>
        </p:nvSpPr>
        <p:spPr>
          <a:xfrm>
            <a:off x="2712943" y="2044877"/>
            <a:ext cx="7829549" cy="4549835"/>
          </a:xfrm>
          <a:prstGeom prst="rect">
            <a:avLst/>
          </a:prstGeom>
          <a:noFill/>
        </p:spPr>
        <p:txBody>
          <a:bodyPr wrap="square">
            <a:spAutoFit/>
          </a:bodyPr>
          <a:lstStyle/>
          <a:p>
            <a:pPr marL="457200" indent="-457200" algn="just">
              <a:lnSpc>
                <a:spcPct val="150000"/>
              </a:lnSpc>
              <a:buFont typeface="Wingdings" panose="05000000000000000000" pitchFamily="2" charset="2"/>
              <a:buChar char="ü"/>
            </a:pPr>
            <a:r>
              <a:rPr lang="en-US" sz="2800" b="1" i="0" dirty="0">
                <a:solidFill>
                  <a:srgbClr val="000000"/>
                </a:solidFill>
                <a:effectLst/>
                <a:latin typeface="inter-bold"/>
              </a:rPr>
              <a:t>Reliable:</a:t>
            </a:r>
            <a:r>
              <a:rPr lang="en-US" sz="2800" b="0" i="0" dirty="0">
                <a:solidFill>
                  <a:srgbClr val="000000"/>
                </a:solidFill>
                <a:effectLst/>
                <a:latin typeface="inter-regular"/>
              </a:rPr>
              <a:t> If a fault occurs in any part of the network will not affect the functioning of the rest of the network.</a:t>
            </a:r>
          </a:p>
          <a:p>
            <a:pPr marL="457200" indent="-457200" algn="just">
              <a:lnSpc>
                <a:spcPct val="150000"/>
              </a:lnSpc>
              <a:buFont typeface="Wingdings" panose="05000000000000000000" pitchFamily="2" charset="2"/>
              <a:buChar char="ü"/>
            </a:pPr>
            <a:r>
              <a:rPr lang="en-US" sz="2800" b="1" i="0" dirty="0">
                <a:solidFill>
                  <a:srgbClr val="000000"/>
                </a:solidFill>
                <a:effectLst/>
                <a:latin typeface="inter-bold"/>
              </a:rPr>
              <a:t>Scalable:</a:t>
            </a:r>
            <a:r>
              <a:rPr lang="en-US" sz="2800" b="0" i="0" dirty="0">
                <a:solidFill>
                  <a:srgbClr val="000000"/>
                </a:solidFill>
                <a:effectLst/>
                <a:latin typeface="inter-regular"/>
              </a:rPr>
              <a:t> Size of the network can be easily expanded by adding new devices without affecting the functionality of the existing network.</a:t>
            </a:r>
          </a:p>
        </p:txBody>
      </p:sp>
    </p:spTree>
    <p:extLst>
      <p:ext uri="{BB962C8B-B14F-4D97-AF65-F5344CB8AC3E}">
        <p14:creationId xmlns:p14="http://schemas.microsoft.com/office/powerpoint/2010/main" val="26071210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1F746C-8254-8831-B3CA-2422470CB983}"/>
              </a:ext>
            </a:extLst>
          </p:cNvPr>
          <p:cNvSpPr txBox="1"/>
          <p:nvPr/>
        </p:nvSpPr>
        <p:spPr>
          <a:xfrm>
            <a:off x="2417109" y="1154082"/>
            <a:ext cx="7856444" cy="4549835"/>
          </a:xfrm>
          <a:prstGeom prst="rect">
            <a:avLst/>
          </a:prstGeom>
          <a:noFill/>
        </p:spPr>
        <p:txBody>
          <a:bodyPr wrap="square">
            <a:spAutoFit/>
          </a:bodyPr>
          <a:lstStyle/>
          <a:p>
            <a:pPr marL="342900" indent="-342900" algn="just">
              <a:lnSpc>
                <a:spcPct val="150000"/>
              </a:lnSpc>
              <a:buFont typeface="Wingdings" panose="05000000000000000000" pitchFamily="2" charset="2"/>
              <a:buChar char="ü"/>
            </a:pPr>
            <a:r>
              <a:rPr lang="en-US" sz="2800" b="1" i="0" dirty="0">
                <a:solidFill>
                  <a:srgbClr val="000000"/>
                </a:solidFill>
                <a:effectLst/>
                <a:latin typeface="inter-bold"/>
              </a:rPr>
              <a:t>Flexible:</a:t>
            </a:r>
            <a:r>
              <a:rPr lang="en-US" sz="2800" b="0" i="0" dirty="0">
                <a:solidFill>
                  <a:srgbClr val="000000"/>
                </a:solidFill>
                <a:effectLst/>
                <a:latin typeface="inter-regular"/>
              </a:rPr>
              <a:t> This topology is very flexible as it can be designed according to the requirements of the organization.</a:t>
            </a:r>
          </a:p>
          <a:p>
            <a:pPr marL="342900" indent="-342900" algn="just">
              <a:lnSpc>
                <a:spcPct val="150000"/>
              </a:lnSpc>
              <a:buFont typeface="Wingdings" panose="05000000000000000000" pitchFamily="2" charset="2"/>
              <a:buChar char="ü"/>
            </a:pPr>
            <a:r>
              <a:rPr lang="en-US" sz="2800" b="1" i="0" dirty="0">
                <a:solidFill>
                  <a:srgbClr val="000000"/>
                </a:solidFill>
                <a:effectLst/>
                <a:latin typeface="inter-bold"/>
              </a:rPr>
              <a:t>Effective:</a:t>
            </a:r>
            <a:r>
              <a:rPr lang="en-US" sz="2800" b="0" i="0" dirty="0">
                <a:solidFill>
                  <a:srgbClr val="000000"/>
                </a:solidFill>
                <a:effectLst/>
                <a:latin typeface="inter-regular"/>
              </a:rPr>
              <a:t> Hybrid topology is very effective as it can be designed in such a way that the strength of the network is maximized and weakness of the network is minimized.</a:t>
            </a:r>
          </a:p>
        </p:txBody>
      </p:sp>
    </p:spTree>
    <p:extLst>
      <p:ext uri="{BB962C8B-B14F-4D97-AF65-F5344CB8AC3E}">
        <p14:creationId xmlns:p14="http://schemas.microsoft.com/office/powerpoint/2010/main" val="14221642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C8386E-4BFA-E3F6-300B-2B61EDA6673B}"/>
              </a:ext>
            </a:extLst>
          </p:cNvPr>
          <p:cNvSpPr txBox="1"/>
          <p:nvPr/>
        </p:nvSpPr>
        <p:spPr>
          <a:xfrm>
            <a:off x="1986803" y="917993"/>
            <a:ext cx="6098240" cy="523220"/>
          </a:xfrm>
          <a:prstGeom prst="rect">
            <a:avLst/>
          </a:prstGeom>
          <a:noFill/>
        </p:spPr>
        <p:txBody>
          <a:bodyPr wrap="square">
            <a:spAutoFit/>
          </a:bodyPr>
          <a:lstStyle/>
          <a:p>
            <a:pPr algn="just"/>
            <a:r>
              <a:rPr lang="en-PH" sz="2800" b="1" dirty="0"/>
              <a:t>Disadvantages of Hybrid topology</a:t>
            </a:r>
          </a:p>
        </p:txBody>
      </p:sp>
      <p:sp>
        <p:nvSpPr>
          <p:cNvPr id="5" name="TextBox 4">
            <a:extLst>
              <a:ext uri="{FF2B5EF4-FFF2-40B4-BE49-F238E27FC236}">
                <a16:creationId xmlns:a16="http://schemas.microsoft.com/office/drawing/2014/main" id="{776CC076-224E-2C8B-386A-A25ADEA0BD9D}"/>
              </a:ext>
            </a:extLst>
          </p:cNvPr>
          <p:cNvSpPr txBox="1"/>
          <p:nvPr/>
        </p:nvSpPr>
        <p:spPr>
          <a:xfrm>
            <a:off x="2417109" y="1656273"/>
            <a:ext cx="9053231" cy="4467057"/>
          </a:xfrm>
          <a:prstGeom prst="rect">
            <a:avLst/>
          </a:prstGeom>
          <a:noFill/>
        </p:spPr>
        <p:txBody>
          <a:bodyPr wrap="square">
            <a:spAutoFit/>
          </a:bodyPr>
          <a:lstStyle/>
          <a:p>
            <a:pPr marL="342900" indent="-342900" algn="just">
              <a:lnSpc>
                <a:spcPct val="150000"/>
              </a:lnSpc>
              <a:buFont typeface="Wingdings" panose="05000000000000000000" pitchFamily="2" charset="2"/>
              <a:buChar char="ü"/>
            </a:pPr>
            <a:r>
              <a:rPr lang="en-US" sz="2400" b="1" i="0" dirty="0">
                <a:solidFill>
                  <a:srgbClr val="000000"/>
                </a:solidFill>
                <a:effectLst/>
                <a:latin typeface="inter-bold"/>
              </a:rPr>
              <a:t>Complex design:</a:t>
            </a:r>
            <a:r>
              <a:rPr lang="en-US" sz="2400" b="0" i="0" dirty="0">
                <a:solidFill>
                  <a:srgbClr val="000000"/>
                </a:solidFill>
                <a:effectLst/>
                <a:latin typeface="inter-regular"/>
              </a:rPr>
              <a:t> The major drawback of the Hybrid topology is the design of the Hybrid network. It is very difficult to design the architecture of the Hybrid network.</a:t>
            </a:r>
          </a:p>
          <a:p>
            <a:pPr marL="342900" indent="-342900" algn="just">
              <a:lnSpc>
                <a:spcPct val="150000"/>
              </a:lnSpc>
              <a:buFont typeface="Wingdings" panose="05000000000000000000" pitchFamily="2" charset="2"/>
              <a:buChar char="ü"/>
            </a:pPr>
            <a:r>
              <a:rPr lang="en-US" sz="2400" b="1" i="0" dirty="0">
                <a:solidFill>
                  <a:srgbClr val="000000"/>
                </a:solidFill>
                <a:effectLst/>
                <a:latin typeface="inter-bold"/>
              </a:rPr>
              <a:t>Costly Hub:</a:t>
            </a:r>
            <a:r>
              <a:rPr lang="en-US" sz="2400" b="0" i="0" dirty="0">
                <a:solidFill>
                  <a:srgbClr val="000000"/>
                </a:solidFill>
                <a:effectLst/>
                <a:latin typeface="inter-regular"/>
              </a:rPr>
              <a:t> The Hubs used in the Hybrid topology are very expensive as these hubs are different from usual Hubs used in other topologies.</a:t>
            </a:r>
          </a:p>
          <a:p>
            <a:pPr marL="342900" indent="-342900" algn="just">
              <a:lnSpc>
                <a:spcPct val="150000"/>
              </a:lnSpc>
              <a:buFont typeface="Wingdings" panose="05000000000000000000" pitchFamily="2" charset="2"/>
              <a:buChar char="ü"/>
            </a:pPr>
            <a:r>
              <a:rPr lang="en-US" sz="2400" b="1" i="0" dirty="0">
                <a:solidFill>
                  <a:srgbClr val="000000"/>
                </a:solidFill>
                <a:effectLst/>
                <a:latin typeface="inter-bold"/>
              </a:rPr>
              <a:t>Costly infrastructure:</a:t>
            </a:r>
            <a:r>
              <a:rPr lang="en-US" sz="2400" b="0" i="0" dirty="0">
                <a:solidFill>
                  <a:srgbClr val="000000"/>
                </a:solidFill>
                <a:effectLst/>
                <a:latin typeface="inter-regular"/>
              </a:rPr>
              <a:t> The infrastructure cost is very high as a hybrid network requires a lot of cabling, network devices, etc.</a:t>
            </a:r>
          </a:p>
        </p:txBody>
      </p:sp>
    </p:spTree>
    <p:extLst>
      <p:ext uri="{BB962C8B-B14F-4D97-AF65-F5344CB8AC3E}">
        <p14:creationId xmlns:p14="http://schemas.microsoft.com/office/powerpoint/2010/main" val="30802061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65DB52-B23C-94FD-0101-C7034E5B136A}"/>
              </a:ext>
            </a:extLst>
          </p:cNvPr>
          <p:cNvSpPr txBox="1"/>
          <p:nvPr/>
        </p:nvSpPr>
        <p:spPr>
          <a:xfrm>
            <a:off x="3778623" y="2228671"/>
            <a:ext cx="6468035" cy="1200329"/>
          </a:xfrm>
          <a:prstGeom prst="rect">
            <a:avLst/>
          </a:prstGeom>
          <a:noFill/>
        </p:spPr>
        <p:txBody>
          <a:bodyPr wrap="square" rtlCol="0">
            <a:spAutoFit/>
          </a:bodyPr>
          <a:lstStyle/>
          <a:p>
            <a:r>
              <a:rPr lang="en-PH" sz="7200" dirty="0">
                <a:latin typeface="Algerian" panose="04020705040A02060702" pitchFamily="82" charset="0"/>
              </a:rPr>
              <a:t>SOFTWARE</a:t>
            </a:r>
          </a:p>
        </p:txBody>
      </p:sp>
    </p:spTree>
    <p:extLst>
      <p:ext uri="{BB962C8B-B14F-4D97-AF65-F5344CB8AC3E}">
        <p14:creationId xmlns:p14="http://schemas.microsoft.com/office/powerpoint/2010/main" val="20777515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6DD3BB-D926-C3AF-55FA-5EA4A64DB420}"/>
              </a:ext>
            </a:extLst>
          </p:cNvPr>
          <p:cNvSpPr txBox="1"/>
          <p:nvPr/>
        </p:nvSpPr>
        <p:spPr>
          <a:xfrm>
            <a:off x="2201955" y="1337574"/>
            <a:ext cx="8932209" cy="4549835"/>
          </a:xfrm>
          <a:prstGeom prst="rect">
            <a:avLst/>
          </a:prstGeom>
          <a:noFill/>
        </p:spPr>
        <p:txBody>
          <a:bodyPr wrap="square">
            <a:spAutoFit/>
          </a:bodyPr>
          <a:lstStyle/>
          <a:p>
            <a:pPr>
              <a:lnSpc>
                <a:spcPct val="150000"/>
              </a:lnSpc>
            </a:pPr>
            <a:r>
              <a:rPr lang="en-US" sz="2800" dirty="0"/>
              <a:t>Software is a set of instructions, data or programs used to operate computers and execute specific tasks. It is the opposite of hardware, which describes the physical aspects of a computer. Software is a generic term used to refer to applications, </a:t>
            </a:r>
            <a:r>
              <a:rPr lang="en-US" sz="2800" dirty="0">
                <a:hlinkClick r:id="rId2"/>
              </a:rPr>
              <a:t>scripts</a:t>
            </a:r>
            <a:r>
              <a:rPr lang="en-US" sz="2800" dirty="0"/>
              <a:t> and programs that run on a device. It can be thought of as the variable part of a computer, while hardware is the invariable part.</a:t>
            </a:r>
            <a:endParaRPr lang="en-PH" sz="2800" dirty="0"/>
          </a:p>
        </p:txBody>
      </p:sp>
      <p:sp>
        <p:nvSpPr>
          <p:cNvPr id="5" name="TextBox 4">
            <a:extLst>
              <a:ext uri="{FF2B5EF4-FFF2-40B4-BE49-F238E27FC236}">
                <a16:creationId xmlns:a16="http://schemas.microsoft.com/office/drawing/2014/main" id="{A3944451-7631-E023-D3CB-69EE12731B01}"/>
              </a:ext>
            </a:extLst>
          </p:cNvPr>
          <p:cNvSpPr txBox="1"/>
          <p:nvPr/>
        </p:nvSpPr>
        <p:spPr>
          <a:xfrm>
            <a:off x="1637180" y="472178"/>
            <a:ext cx="6098240" cy="646331"/>
          </a:xfrm>
          <a:prstGeom prst="rect">
            <a:avLst/>
          </a:prstGeom>
          <a:noFill/>
        </p:spPr>
        <p:txBody>
          <a:bodyPr wrap="square">
            <a:spAutoFit/>
          </a:bodyPr>
          <a:lstStyle/>
          <a:p>
            <a:pPr algn="l"/>
            <a:r>
              <a:rPr lang="en-PH" sz="3600" b="1" dirty="0">
                <a:solidFill>
                  <a:srgbClr val="323232"/>
                </a:solidFill>
                <a:latin typeface="Arial" panose="020B0604020202020204" pitchFamily="34" charset="0"/>
              </a:rPr>
              <a:t>S</a:t>
            </a:r>
            <a:r>
              <a:rPr lang="en-PH" sz="3600" b="1" i="0" dirty="0">
                <a:solidFill>
                  <a:srgbClr val="323232"/>
                </a:solidFill>
                <a:effectLst/>
                <a:latin typeface="Arial" panose="020B0604020202020204" pitchFamily="34" charset="0"/>
              </a:rPr>
              <a:t>oftware</a:t>
            </a:r>
          </a:p>
        </p:txBody>
      </p:sp>
    </p:spTree>
    <p:extLst>
      <p:ext uri="{BB962C8B-B14F-4D97-AF65-F5344CB8AC3E}">
        <p14:creationId xmlns:p14="http://schemas.microsoft.com/office/powerpoint/2010/main" val="8167113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249CCB-E4CB-9D82-128C-9BD89A3E643D}"/>
              </a:ext>
            </a:extLst>
          </p:cNvPr>
          <p:cNvSpPr txBox="1"/>
          <p:nvPr/>
        </p:nvSpPr>
        <p:spPr>
          <a:xfrm>
            <a:off x="1973355" y="1106252"/>
            <a:ext cx="6444503" cy="584775"/>
          </a:xfrm>
          <a:prstGeom prst="rect">
            <a:avLst/>
          </a:prstGeom>
          <a:noFill/>
        </p:spPr>
        <p:txBody>
          <a:bodyPr wrap="square">
            <a:spAutoFit/>
          </a:bodyPr>
          <a:lstStyle/>
          <a:p>
            <a:r>
              <a:rPr lang="en-US" sz="3200" dirty="0"/>
              <a:t>The two main categories of software</a:t>
            </a:r>
            <a:endParaRPr lang="en-PH" sz="3200" dirty="0"/>
          </a:p>
        </p:txBody>
      </p:sp>
      <p:sp>
        <p:nvSpPr>
          <p:cNvPr id="5" name="TextBox 4">
            <a:extLst>
              <a:ext uri="{FF2B5EF4-FFF2-40B4-BE49-F238E27FC236}">
                <a16:creationId xmlns:a16="http://schemas.microsoft.com/office/drawing/2014/main" id="{70FA797A-8354-8B44-A1DA-112A7FE6ABE6}"/>
              </a:ext>
            </a:extLst>
          </p:cNvPr>
          <p:cNvSpPr txBox="1"/>
          <p:nvPr/>
        </p:nvSpPr>
        <p:spPr>
          <a:xfrm>
            <a:off x="2319618" y="2545086"/>
            <a:ext cx="6098240" cy="1664879"/>
          </a:xfrm>
          <a:prstGeom prst="rect">
            <a:avLst/>
          </a:prstGeom>
          <a:noFill/>
        </p:spPr>
        <p:txBody>
          <a:bodyPr wrap="square">
            <a:spAutoFit/>
          </a:bodyPr>
          <a:lstStyle/>
          <a:p>
            <a:pPr marL="457200" indent="-457200">
              <a:lnSpc>
                <a:spcPct val="150000"/>
              </a:lnSpc>
              <a:buFont typeface="Wingdings" panose="05000000000000000000" pitchFamily="2" charset="2"/>
              <a:buChar char="q"/>
            </a:pPr>
            <a:r>
              <a:rPr lang="en-PH" sz="3600" dirty="0">
                <a:solidFill>
                  <a:schemeClr val="accent1"/>
                </a:solidFill>
                <a:hlinkClick r:id="rId2">
                  <a:extLst>
                    <a:ext uri="{A12FA001-AC4F-418D-AE19-62706E023703}">
                      <ahyp:hlinkClr xmlns:ahyp="http://schemas.microsoft.com/office/drawing/2018/hyperlinkcolor" val="tx"/>
                    </a:ext>
                  </a:extLst>
                </a:hlinkClick>
              </a:rPr>
              <a:t>Application</a:t>
            </a:r>
            <a:r>
              <a:rPr lang="en-PH" sz="3600" dirty="0">
                <a:solidFill>
                  <a:schemeClr val="accent1"/>
                </a:solidFill>
              </a:rPr>
              <a:t> software</a:t>
            </a:r>
          </a:p>
          <a:p>
            <a:pPr marL="457200" indent="-457200">
              <a:lnSpc>
                <a:spcPct val="150000"/>
              </a:lnSpc>
              <a:buFont typeface="Wingdings" panose="05000000000000000000" pitchFamily="2" charset="2"/>
              <a:buChar char="q"/>
            </a:pPr>
            <a:r>
              <a:rPr lang="en-PH" sz="3600" b="0" i="0" dirty="0">
                <a:solidFill>
                  <a:schemeClr val="accent1"/>
                </a:solidFill>
                <a:effectLst/>
                <a:latin typeface="Arial" panose="020B0604020202020204" pitchFamily="34" charset="0"/>
              </a:rPr>
              <a:t> </a:t>
            </a:r>
            <a:r>
              <a:rPr lang="en-PH" sz="3600" u="sng" dirty="0">
                <a:solidFill>
                  <a:schemeClr val="accent1"/>
                </a:solidFill>
                <a:latin typeface="Arial" panose="020B0604020202020204" pitchFamily="34" charset="0"/>
              </a:rPr>
              <a:t>S</a:t>
            </a:r>
            <a:r>
              <a:rPr lang="en-PH" sz="3600" b="0" i="0" u="sng" dirty="0">
                <a:solidFill>
                  <a:schemeClr val="accent1"/>
                </a:solidFill>
                <a:effectLst/>
                <a:latin typeface="Arial" panose="020B0604020202020204" pitchFamily="34" charset="0"/>
                <a:hlinkClick r:id="rId3">
                  <a:extLst>
                    <a:ext uri="{A12FA001-AC4F-418D-AE19-62706E023703}">
                      <ahyp:hlinkClr xmlns:ahyp="http://schemas.microsoft.com/office/drawing/2018/hyperlinkcolor" val="tx"/>
                    </a:ext>
                  </a:extLst>
                </a:hlinkClick>
              </a:rPr>
              <a:t>ystem software</a:t>
            </a:r>
            <a:r>
              <a:rPr lang="en-PH" sz="3600" dirty="0">
                <a:solidFill>
                  <a:schemeClr val="accent1"/>
                </a:solidFill>
              </a:rPr>
              <a:t> </a:t>
            </a:r>
          </a:p>
        </p:txBody>
      </p:sp>
    </p:spTree>
    <p:extLst>
      <p:ext uri="{BB962C8B-B14F-4D97-AF65-F5344CB8AC3E}">
        <p14:creationId xmlns:p14="http://schemas.microsoft.com/office/powerpoint/2010/main" val="23468206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2946A2-FDAE-5424-BAE6-2BE2AA09B2EA}"/>
              </a:ext>
            </a:extLst>
          </p:cNvPr>
          <p:cNvSpPr txBox="1"/>
          <p:nvPr/>
        </p:nvSpPr>
        <p:spPr>
          <a:xfrm>
            <a:off x="1825438" y="977800"/>
            <a:ext cx="6098240" cy="754694"/>
          </a:xfrm>
          <a:prstGeom prst="rect">
            <a:avLst/>
          </a:prstGeom>
          <a:noFill/>
        </p:spPr>
        <p:txBody>
          <a:bodyPr wrap="square">
            <a:spAutoFit/>
          </a:bodyPr>
          <a:lstStyle/>
          <a:p>
            <a:pPr>
              <a:lnSpc>
                <a:spcPct val="150000"/>
              </a:lnSpc>
            </a:pPr>
            <a:r>
              <a:rPr lang="en-PH" sz="3200" b="1" dirty="0">
                <a:hlinkClick r:id="rId2">
                  <a:extLst>
                    <a:ext uri="{A12FA001-AC4F-418D-AE19-62706E023703}">
                      <ahyp:hlinkClr xmlns:ahyp="http://schemas.microsoft.com/office/drawing/2018/hyperlinkcolor" val="tx"/>
                    </a:ext>
                  </a:extLst>
                </a:hlinkClick>
              </a:rPr>
              <a:t>Application</a:t>
            </a:r>
            <a:r>
              <a:rPr lang="en-PH" sz="3200" b="1" dirty="0"/>
              <a:t> software</a:t>
            </a:r>
          </a:p>
        </p:txBody>
      </p:sp>
      <p:sp>
        <p:nvSpPr>
          <p:cNvPr id="5" name="TextBox 4">
            <a:extLst>
              <a:ext uri="{FF2B5EF4-FFF2-40B4-BE49-F238E27FC236}">
                <a16:creationId xmlns:a16="http://schemas.microsoft.com/office/drawing/2014/main" id="{C2409EB5-5840-6A5B-1356-F31A98ABFAF6}"/>
              </a:ext>
            </a:extLst>
          </p:cNvPr>
          <p:cNvSpPr txBox="1"/>
          <p:nvPr/>
        </p:nvSpPr>
        <p:spPr>
          <a:xfrm>
            <a:off x="2578473" y="1845893"/>
            <a:ext cx="7574056" cy="4154984"/>
          </a:xfrm>
          <a:prstGeom prst="rect">
            <a:avLst/>
          </a:prstGeom>
          <a:noFill/>
        </p:spPr>
        <p:txBody>
          <a:bodyPr wrap="square">
            <a:spAutoFit/>
          </a:bodyPr>
          <a:lstStyle/>
          <a:p>
            <a:r>
              <a:rPr lang="en-US" sz="2400" b="0" i="0" dirty="0">
                <a:solidFill>
                  <a:srgbClr val="202122"/>
                </a:solidFill>
                <a:effectLst/>
                <a:latin typeface="Arial" panose="020B0604020202020204" pitchFamily="34" charset="0"/>
              </a:rPr>
              <a:t>An </a:t>
            </a:r>
            <a:r>
              <a:rPr lang="en-US" sz="2400" b="1" i="0" dirty="0">
                <a:solidFill>
                  <a:srgbClr val="202122"/>
                </a:solidFill>
                <a:effectLst/>
                <a:latin typeface="Arial" panose="020B0604020202020204" pitchFamily="34" charset="0"/>
              </a:rPr>
              <a:t>application program</a:t>
            </a:r>
            <a:r>
              <a:rPr lang="en-US" sz="2400" b="0" i="0" dirty="0">
                <a:solidFill>
                  <a:srgbClr val="202122"/>
                </a:solidFill>
                <a:effectLst/>
                <a:latin typeface="Arial" panose="020B0604020202020204" pitchFamily="34" charset="0"/>
              </a:rPr>
              <a:t> (</a:t>
            </a:r>
            <a:r>
              <a:rPr lang="en-US" sz="2400" b="1" i="0" dirty="0">
                <a:solidFill>
                  <a:srgbClr val="202122"/>
                </a:solidFill>
                <a:effectLst/>
                <a:latin typeface="Arial" panose="020B0604020202020204" pitchFamily="34" charset="0"/>
              </a:rPr>
              <a:t>software application</a:t>
            </a:r>
            <a:r>
              <a:rPr lang="en-US" sz="2400" b="0" i="0" dirty="0">
                <a:solidFill>
                  <a:srgbClr val="202122"/>
                </a:solidFill>
                <a:effectLst/>
                <a:latin typeface="Arial" panose="020B0604020202020204" pitchFamily="34" charset="0"/>
              </a:rPr>
              <a:t>, or </a:t>
            </a:r>
            <a:r>
              <a:rPr lang="en-US" sz="2400" b="1" i="0" dirty="0">
                <a:solidFill>
                  <a:srgbClr val="202122"/>
                </a:solidFill>
                <a:effectLst/>
                <a:latin typeface="Arial" panose="020B0604020202020204" pitchFamily="34" charset="0"/>
              </a:rPr>
              <a:t>application</a:t>
            </a:r>
            <a:r>
              <a:rPr lang="en-US" sz="2400" b="0" i="0" dirty="0">
                <a:solidFill>
                  <a:srgbClr val="202122"/>
                </a:solidFill>
                <a:effectLst/>
                <a:latin typeface="Arial" panose="020B0604020202020204" pitchFamily="34" charset="0"/>
              </a:rPr>
              <a:t>, or </a:t>
            </a:r>
            <a:r>
              <a:rPr lang="en-US" sz="2400" b="1" i="0" dirty="0">
                <a:solidFill>
                  <a:srgbClr val="202122"/>
                </a:solidFill>
                <a:effectLst/>
                <a:latin typeface="Arial" panose="020B0604020202020204" pitchFamily="34" charset="0"/>
              </a:rPr>
              <a:t>app</a:t>
            </a:r>
            <a:r>
              <a:rPr lang="en-US" sz="2400" b="0" i="0" dirty="0">
                <a:solidFill>
                  <a:srgbClr val="202122"/>
                </a:solidFill>
                <a:effectLst/>
                <a:latin typeface="Arial" panose="020B0604020202020204" pitchFamily="34" charset="0"/>
              </a:rPr>
              <a:t> for short) is a </a:t>
            </a:r>
            <a:r>
              <a:rPr lang="en-US" sz="2400" b="0" i="0" u="none" strike="noStrike" dirty="0">
                <a:solidFill>
                  <a:srgbClr val="0645AD"/>
                </a:solidFill>
                <a:effectLst/>
                <a:latin typeface="Arial" panose="020B0604020202020204" pitchFamily="34" charset="0"/>
                <a:hlinkClick r:id="rId3" tooltip="Computer program"/>
              </a:rPr>
              <a:t>computer program</a:t>
            </a:r>
            <a:r>
              <a:rPr lang="en-US" sz="2400" b="0" i="0" dirty="0">
                <a:solidFill>
                  <a:srgbClr val="202122"/>
                </a:solidFill>
                <a:effectLst/>
                <a:latin typeface="Arial" panose="020B0604020202020204" pitchFamily="34" charset="0"/>
              </a:rPr>
              <a:t> designed to carry out a specific task other than one relating to the operation of the </a:t>
            </a:r>
            <a:r>
              <a:rPr lang="en-US" sz="2400" b="0" i="0" u="none" strike="noStrike" dirty="0">
                <a:solidFill>
                  <a:srgbClr val="0645AD"/>
                </a:solidFill>
                <a:effectLst/>
                <a:latin typeface="Arial" panose="020B0604020202020204" pitchFamily="34" charset="0"/>
                <a:hlinkClick r:id="rId4" tooltip="Computer"/>
              </a:rPr>
              <a:t>computer</a:t>
            </a:r>
            <a:r>
              <a:rPr lang="en-US" sz="2400" b="0" i="0" dirty="0">
                <a:solidFill>
                  <a:srgbClr val="202122"/>
                </a:solidFill>
                <a:effectLst/>
                <a:latin typeface="Arial" panose="020B0604020202020204" pitchFamily="34" charset="0"/>
              </a:rPr>
              <a:t> itself,</a:t>
            </a:r>
            <a:r>
              <a:rPr lang="en-US" sz="2400" b="0" i="0" u="none" strike="noStrike" baseline="30000" dirty="0">
                <a:solidFill>
                  <a:srgbClr val="0645AD"/>
                </a:solidFill>
                <a:effectLst/>
                <a:latin typeface="Arial" panose="020B0604020202020204" pitchFamily="34" charset="0"/>
                <a:hlinkClick r:id="rId5"/>
              </a:rPr>
              <a:t>[1]</a:t>
            </a:r>
            <a:r>
              <a:rPr lang="en-US" sz="2400" b="0" i="0" dirty="0">
                <a:solidFill>
                  <a:srgbClr val="202122"/>
                </a:solidFill>
                <a:effectLst/>
                <a:latin typeface="Arial" panose="020B0604020202020204" pitchFamily="34" charset="0"/>
              </a:rPr>
              <a:t> typically to be used by </a:t>
            </a:r>
            <a:r>
              <a:rPr lang="en-US" sz="2400" b="0" i="0" u="none" strike="noStrike" dirty="0">
                <a:solidFill>
                  <a:srgbClr val="0645AD"/>
                </a:solidFill>
                <a:effectLst/>
                <a:latin typeface="Arial" panose="020B0604020202020204" pitchFamily="34" charset="0"/>
                <a:hlinkClick r:id="rId6" tooltip="End user"/>
              </a:rPr>
              <a:t>end-users</a:t>
            </a:r>
            <a:r>
              <a:rPr lang="en-US" sz="2400" b="0" i="0" dirty="0">
                <a:solidFill>
                  <a:srgbClr val="202122"/>
                </a:solidFill>
                <a:effectLst/>
                <a:latin typeface="Arial" panose="020B0604020202020204" pitchFamily="34" charset="0"/>
              </a:rPr>
              <a:t>.</a:t>
            </a:r>
            <a:r>
              <a:rPr lang="en-US" sz="2400" b="0" i="0" u="none" strike="noStrike" baseline="30000" dirty="0">
                <a:solidFill>
                  <a:srgbClr val="0645AD"/>
                </a:solidFill>
                <a:effectLst/>
                <a:latin typeface="Arial" panose="020B0604020202020204" pitchFamily="34" charset="0"/>
                <a:hlinkClick r:id="rId7"/>
              </a:rPr>
              <a:t>[2]</a:t>
            </a:r>
            <a:r>
              <a:rPr lang="en-US" sz="2400" b="0" i="0" dirty="0">
                <a:solidFill>
                  <a:srgbClr val="202122"/>
                </a:solidFill>
                <a:effectLst/>
                <a:latin typeface="Arial" panose="020B0604020202020204" pitchFamily="34" charset="0"/>
              </a:rPr>
              <a:t> </a:t>
            </a:r>
            <a:r>
              <a:rPr lang="en-US" sz="2400" b="0" i="0" u="none" strike="noStrike" dirty="0">
                <a:solidFill>
                  <a:srgbClr val="0645AD"/>
                </a:solidFill>
                <a:effectLst/>
                <a:latin typeface="Arial" panose="020B0604020202020204" pitchFamily="34" charset="0"/>
                <a:hlinkClick r:id="rId8" tooltip="Word processor"/>
              </a:rPr>
              <a:t>Word processors</a:t>
            </a:r>
            <a:r>
              <a:rPr lang="en-US" sz="2400" b="0" i="0" dirty="0">
                <a:solidFill>
                  <a:srgbClr val="202122"/>
                </a:solidFill>
                <a:effectLst/>
                <a:latin typeface="Arial" panose="020B0604020202020204" pitchFamily="34" charset="0"/>
              </a:rPr>
              <a:t>, </a:t>
            </a:r>
            <a:r>
              <a:rPr lang="en-US" sz="2400" b="0" i="0" u="none" strike="noStrike" dirty="0">
                <a:solidFill>
                  <a:srgbClr val="0645AD"/>
                </a:solidFill>
                <a:effectLst/>
                <a:latin typeface="Arial" panose="020B0604020202020204" pitchFamily="34" charset="0"/>
                <a:hlinkClick r:id="rId9" tooltip="Media player (software)"/>
              </a:rPr>
              <a:t>media players</a:t>
            </a:r>
            <a:r>
              <a:rPr lang="en-US" sz="2400" b="0" i="0" dirty="0">
                <a:solidFill>
                  <a:srgbClr val="202122"/>
                </a:solidFill>
                <a:effectLst/>
                <a:latin typeface="Arial" panose="020B0604020202020204" pitchFamily="34" charset="0"/>
              </a:rPr>
              <a:t>, and accounting software are examples. The collective noun "</a:t>
            </a:r>
            <a:r>
              <a:rPr lang="en-US" sz="2400" b="1" i="0" dirty="0">
                <a:solidFill>
                  <a:srgbClr val="202122"/>
                </a:solidFill>
                <a:effectLst/>
                <a:latin typeface="Arial" panose="020B0604020202020204" pitchFamily="34" charset="0"/>
              </a:rPr>
              <a:t>application software</a:t>
            </a:r>
            <a:r>
              <a:rPr lang="en-US" sz="2400" b="0" i="0" dirty="0">
                <a:solidFill>
                  <a:srgbClr val="202122"/>
                </a:solidFill>
                <a:effectLst/>
                <a:latin typeface="Arial" panose="020B0604020202020204" pitchFamily="34" charset="0"/>
              </a:rPr>
              <a:t>" refers to all applications collectively.</a:t>
            </a:r>
            <a:r>
              <a:rPr lang="en-US" sz="2400" b="0" i="0" u="none" strike="noStrike" baseline="30000" dirty="0">
                <a:solidFill>
                  <a:srgbClr val="0645AD"/>
                </a:solidFill>
                <a:effectLst/>
                <a:latin typeface="Arial" panose="020B0604020202020204" pitchFamily="34" charset="0"/>
                <a:hlinkClick r:id="rId10"/>
              </a:rPr>
              <a:t>[3]</a:t>
            </a:r>
            <a:r>
              <a:rPr lang="en-US" sz="2400" b="0" i="0" dirty="0">
                <a:solidFill>
                  <a:srgbClr val="202122"/>
                </a:solidFill>
                <a:effectLst/>
                <a:latin typeface="Arial" panose="020B0604020202020204" pitchFamily="34" charset="0"/>
              </a:rPr>
              <a:t> The other principal classifications of software are </a:t>
            </a:r>
            <a:r>
              <a:rPr lang="en-US" sz="2400" b="0" i="0" u="none" strike="noStrike" dirty="0">
                <a:solidFill>
                  <a:srgbClr val="0645AD"/>
                </a:solidFill>
                <a:effectLst/>
                <a:latin typeface="Arial" panose="020B0604020202020204" pitchFamily="34" charset="0"/>
                <a:hlinkClick r:id="rId11" tooltip="System software"/>
              </a:rPr>
              <a:t>system software</a:t>
            </a:r>
            <a:r>
              <a:rPr lang="en-US" sz="2400" b="0" i="0" dirty="0">
                <a:solidFill>
                  <a:srgbClr val="202122"/>
                </a:solidFill>
                <a:effectLst/>
                <a:latin typeface="Arial" panose="020B0604020202020204" pitchFamily="34" charset="0"/>
              </a:rPr>
              <a:t>, relating to the operation of the computer, and </a:t>
            </a:r>
            <a:r>
              <a:rPr lang="en-US" sz="2400" b="0" i="0" u="none" strike="noStrike" dirty="0">
                <a:solidFill>
                  <a:srgbClr val="0645AD"/>
                </a:solidFill>
                <a:effectLst/>
                <a:latin typeface="Arial" panose="020B0604020202020204" pitchFamily="34" charset="0"/>
                <a:hlinkClick r:id="rId12" tooltip="Utility software"/>
              </a:rPr>
              <a:t>utility software</a:t>
            </a:r>
            <a:r>
              <a:rPr lang="en-US" sz="2400" b="0" i="0" dirty="0">
                <a:solidFill>
                  <a:srgbClr val="202122"/>
                </a:solidFill>
                <a:effectLst/>
                <a:latin typeface="Arial" panose="020B0604020202020204" pitchFamily="34" charset="0"/>
              </a:rPr>
              <a:t> ("utilities").</a:t>
            </a:r>
            <a:endParaRPr lang="en-PH" sz="2400" dirty="0"/>
          </a:p>
        </p:txBody>
      </p:sp>
    </p:spTree>
    <p:extLst>
      <p:ext uri="{BB962C8B-B14F-4D97-AF65-F5344CB8AC3E}">
        <p14:creationId xmlns:p14="http://schemas.microsoft.com/office/powerpoint/2010/main" val="2944254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4C41BB-63CA-8F8C-CD2B-4362D157C149}"/>
              </a:ext>
            </a:extLst>
          </p:cNvPr>
          <p:cNvSpPr txBox="1"/>
          <p:nvPr/>
        </p:nvSpPr>
        <p:spPr>
          <a:xfrm>
            <a:off x="2242297" y="1040377"/>
            <a:ext cx="9375961" cy="3709349"/>
          </a:xfrm>
          <a:prstGeom prst="rect">
            <a:avLst/>
          </a:prstGeom>
          <a:noFill/>
        </p:spPr>
        <p:txBody>
          <a:bodyPr wrap="square">
            <a:spAutoFit/>
          </a:bodyPr>
          <a:lstStyle/>
          <a:p>
            <a:pPr algn="just">
              <a:lnSpc>
                <a:spcPct val="150000"/>
              </a:lnSpc>
            </a:pPr>
            <a:r>
              <a:rPr lang="en-US" sz="3200" b="1" i="0" dirty="0">
                <a:solidFill>
                  <a:srgbClr val="000000"/>
                </a:solidFill>
                <a:effectLst/>
                <a:latin typeface="inter-bold"/>
              </a:rPr>
              <a:t>E-commerce:</a:t>
            </a:r>
            <a:r>
              <a:rPr lang="en-US" sz="3200" b="0" i="0" dirty="0">
                <a:solidFill>
                  <a:srgbClr val="000000"/>
                </a:solidFill>
                <a:effectLst/>
                <a:latin typeface="inter-regular"/>
              </a:rPr>
              <a:t> Computer network is also important in businesses. We can do the business over the internet. For example, amazon.com is doing their business over the internet, i.e., they are doing their business over the internet.</a:t>
            </a:r>
          </a:p>
        </p:txBody>
      </p:sp>
    </p:spTree>
    <p:extLst>
      <p:ext uri="{BB962C8B-B14F-4D97-AF65-F5344CB8AC3E}">
        <p14:creationId xmlns:p14="http://schemas.microsoft.com/office/powerpoint/2010/main" val="31367949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36C96F-77E1-691C-72D0-1D9CB9283500}"/>
              </a:ext>
            </a:extLst>
          </p:cNvPr>
          <p:cNvSpPr txBox="1"/>
          <p:nvPr/>
        </p:nvSpPr>
        <p:spPr>
          <a:xfrm>
            <a:off x="2605368" y="1593067"/>
            <a:ext cx="7829550" cy="4549835"/>
          </a:xfrm>
          <a:prstGeom prst="rect">
            <a:avLst/>
          </a:prstGeom>
          <a:noFill/>
        </p:spPr>
        <p:txBody>
          <a:bodyPr wrap="square">
            <a:spAutoFit/>
          </a:bodyPr>
          <a:lstStyle/>
          <a:p>
            <a:pPr>
              <a:lnSpc>
                <a:spcPct val="150000"/>
              </a:lnSpc>
            </a:pPr>
            <a:r>
              <a:rPr lang="en-US" sz="2800" dirty="0"/>
              <a:t>System software is a type of computer program that is designed to run a computer's hardware and application programs. If we think of the computer system as a layered model, the system software is the interface between the hardware and user applications. The operating system is the best-known example of system software.</a:t>
            </a:r>
            <a:endParaRPr lang="en-PH" sz="2800" dirty="0"/>
          </a:p>
        </p:txBody>
      </p:sp>
      <p:sp>
        <p:nvSpPr>
          <p:cNvPr id="5" name="TextBox 4">
            <a:extLst>
              <a:ext uri="{FF2B5EF4-FFF2-40B4-BE49-F238E27FC236}">
                <a16:creationId xmlns:a16="http://schemas.microsoft.com/office/drawing/2014/main" id="{17D3EF96-3FCA-542E-E993-03489AE7D1C8}"/>
              </a:ext>
            </a:extLst>
          </p:cNvPr>
          <p:cNvSpPr txBox="1"/>
          <p:nvPr/>
        </p:nvSpPr>
        <p:spPr>
          <a:xfrm>
            <a:off x="1744756" y="715098"/>
            <a:ext cx="6098240" cy="646331"/>
          </a:xfrm>
          <a:prstGeom prst="rect">
            <a:avLst/>
          </a:prstGeom>
          <a:noFill/>
        </p:spPr>
        <p:txBody>
          <a:bodyPr wrap="square">
            <a:spAutoFit/>
          </a:bodyPr>
          <a:lstStyle/>
          <a:p>
            <a:r>
              <a:rPr lang="en-US" sz="3600" b="1" dirty="0"/>
              <a:t>System software </a:t>
            </a:r>
            <a:endParaRPr lang="en-PH" sz="3600" b="1" dirty="0"/>
          </a:p>
        </p:txBody>
      </p:sp>
    </p:spTree>
    <p:extLst>
      <p:ext uri="{BB962C8B-B14F-4D97-AF65-F5344CB8AC3E}">
        <p14:creationId xmlns:p14="http://schemas.microsoft.com/office/powerpoint/2010/main" val="7189365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B4C8F4-ADFB-2397-734D-4548D0267124}"/>
              </a:ext>
            </a:extLst>
          </p:cNvPr>
          <p:cNvSpPr txBox="1"/>
          <p:nvPr/>
        </p:nvSpPr>
        <p:spPr>
          <a:xfrm>
            <a:off x="2269192" y="1092805"/>
            <a:ext cx="6098240" cy="646331"/>
          </a:xfrm>
          <a:prstGeom prst="rect">
            <a:avLst/>
          </a:prstGeom>
          <a:noFill/>
        </p:spPr>
        <p:txBody>
          <a:bodyPr wrap="square">
            <a:spAutoFit/>
          </a:bodyPr>
          <a:lstStyle/>
          <a:p>
            <a:pPr algn="just"/>
            <a:r>
              <a:rPr lang="en-PH" sz="3600" b="1" dirty="0"/>
              <a:t>Computer Network Models</a:t>
            </a:r>
          </a:p>
        </p:txBody>
      </p:sp>
      <p:sp>
        <p:nvSpPr>
          <p:cNvPr id="5" name="TextBox 4">
            <a:extLst>
              <a:ext uri="{FF2B5EF4-FFF2-40B4-BE49-F238E27FC236}">
                <a16:creationId xmlns:a16="http://schemas.microsoft.com/office/drawing/2014/main" id="{59E2E84D-6AD0-DE86-57E6-116314DC814E}"/>
              </a:ext>
            </a:extLst>
          </p:cNvPr>
          <p:cNvSpPr txBox="1"/>
          <p:nvPr/>
        </p:nvSpPr>
        <p:spPr>
          <a:xfrm>
            <a:off x="3049121" y="1997839"/>
            <a:ext cx="7762314" cy="4199611"/>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US" sz="2000" b="0" i="0" dirty="0">
                <a:solidFill>
                  <a:srgbClr val="333333"/>
                </a:solidFill>
                <a:effectLst/>
                <a:latin typeface="inter-regular"/>
              </a:rPr>
              <a:t>A communication subsystem is a complex piece of Hardware and software. Early attempts for implementing the software for such subsystems were based on a single, complex, unstructured program with many interacting components. The resultant software was very difficult to test and modify. To overcome such problem, the ISO has developed a layered approach. In a layered approach, networking concept is divided into several layers, and each layer is assigned a particular task. Therefore, we can say that networking tasks depend upon the layers.</a:t>
            </a:r>
            <a:endParaRPr lang="en-PH" sz="2000" dirty="0"/>
          </a:p>
        </p:txBody>
      </p:sp>
    </p:spTree>
    <p:extLst>
      <p:ext uri="{BB962C8B-B14F-4D97-AF65-F5344CB8AC3E}">
        <p14:creationId xmlns:p14="http://schemas.microsoft.com/office/powerpoint/2010/main" val="38545851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7483F9-AEF2-2D5D-15F5-A7D9B38FCE07}"/>
              </a:ext>
            </a:extLst>
          </p:cNvPr>
          <p:cNvSpPr txBox="1"/>
          <p:nvPr/>
        </p:nvSpPr>
        <p:spPr>
          <a:xfrm>
            <a:off x="2027144" y="746773"/>
            <a:ext cx="6098240" cy="584775"/>
          </a:xfrm>
          <a:prstGeom prst="rect">
            <a:avLst/>
          </a:prstGeom>
          <a:noFill/>
        </p:spPr>
        <p:txBody>
          <a:bodyPr wrap="square">
            <a:spAutoFit/>
          </a:bodyPr>
          <a:lstStyle/>
          <a:p>
            <a:pPr algn="just"/>
            <a:r>
              <a:rPr lang="en-PH" sz="3200" b="1" dirty="0"/>
              <a:t>OSI Model</a:t>
            </a:r>
          </a:p>
        </p:txBody>
      </p:sp>
      <p:sp>
        <p:nvSpPr>
          <p:cNvPr id="5" name="TextBox 4">
            <a:extLst>
              <a:ext uri="{FF2B5EF4-FFF2-40B4-BE49-F238E27FC236}">
                <a16:creationId xmlns:a16="http://schemas.microsoft.com/office/drawing/2014/main" id="{842B30A3-C94D-622F-69CC-ED42FA91AE4B}"/>
              </a:ext>
            </a:extLst>
          </p:cNvPr>
          <p:cNvSpPr txBox="1"/>
          <p:nvPr/>
        </p:nvSpPr>
        <p:spPr>
          <a:xfrm>
            <a:off x="1852333" y="1570003"/>
            <a:ext cx="9873502" cy="5584606"/>
          </a:xfrm>
          <a:prstGeom prst="rect">
            <a:avLst/>
          </a:prstGeom>
          <a:noFill/>
        </p:spPr>
        <p:txBody>
          <a:bodyPr wrap="square">
            <a:spAutoFit/>
          </a:bodyPr>
          <a:lstStyle/>
          <a:p>
            <a:pPr marL="342900" indent="-342900" algn="just">
              <a:lnSpc>
                <a:spcPct val="150000"/>
              </a:lnSpc>
              <a:buFont typeface="Wingdings" panose="05000000000000000000" pitchFamily="2" charset="2"/>
              <a:buChar char="v"/>
            </a:pPr>
            <a:r>
              <a:rPr lang="en-US" sz="2000" b="0" i="0" dirty="0">
                <a:solidFill>
                  <a:srgbClr val="000000"/>
                </a:solidFill>
                <a:effectLst/>
                <a:latin typeface="inter-regular"/>
              </a:rPr>
              <a:t>OSI stands for </a:t>
            </a:r>
            <a:r>
              <a:rPr lang="en-US" sz="2000" b="1" i="0" dirty="0">
                <a:solidFill>
                  <a:srgbClr val="000000"/>
                </a:solidFill>
                <a:effectLst/>
                <a:latin typeface="inter-bold"/>
              </a:rPr>
              <a:t>Open System Interconnection</a:t>
            </a:r>
            <a:r>
              <a:rPr lang="en-US" sz="2000" b="0" i="0" dirty="0">
                <a:solidFill>
                  <a:srgbClr val="000000"/>
                </a:solidFill>
                <a:effectLst/>
                <a:latin typeface="inter-regular"/>
              </a:rPr>
              <a:t> is a reference model that describes how information from a </a:t>
            </a:r>
            <a:r>
              <a:rPr lang="en-US" sz="2000" b="0" i="0" u="none" strike="noStrike" dirty="0">
                <a:solidFill>
                  <a:srgbClr val="008000"/>
                </a:solidFill>
                <a:effectLst/>
                <a:latin typeface="inter-regular"/>
                <a:hlinkClick r:id="rId2"/>
              </a:rPr>
              <a:t>software</a:t>
            </a:r>
            <a:r>
              <a:rPr lang="en-US" sz="2000" b="0" i="0" dirty="0">
                <a:solidFill>
                  <a:srgbClr val="000000"/>
                </a:solidFill>
                <a:effectLst/>
                <a:latin typeface="inter-regular"/>
              </a:rPr>
              <a:t> application in one </a:t>
            </a:r>
            <a:r>
              <a:rPr lang="en-US" sz="2000" b="0" i="0" u="none" strike="noStrike" dirty="0">
                <a:solidFill>
                  <a:srgbClr val="008000"/>
                </a:solidFill>
                <a:effectLst/>
                <a:latin typeface="inter-regular"/>
                <a:hlinkClick r:id="rId3"/>
              </a:rPr>
              <a:t>computer</a:t>
            </a:r>
            <a:r>
              <a:rPr lang="en-US" sz="2000" b="0" i="0" dirty="0">
                <a:solidFill>
                  <a:srgbClr val="000000"/>
                </a:solidFill>
                <a:effectLst/>
                <a:latin typeface="inter-regular"/>
              </a:rPr>
              <a:t> moves through a physical medium to the software application in another computer.</a:t>
            </a:r>
          </a:p>
          <a:p>
            <a:pPr marL="342900" indent="-342900" algn="just">
              <a:lnSpc>
                <a:spcPct val="150000"/>
              </a:lnSpc>
              <a:buFont typeface="Wingdings" panose="05000000000000000000" pitchFamily="2" charset="2"/>
              <a:buChar char="v"/>
            </a:pPr>
            <a:r>
              <a:rPr lang="en-US" sz="2000" b="0" i="0" dirty="0">
                <a:solidFill>
                  <a:srgbClr val="000000"/>
                </a:solidFill>
                <a:effectLst/>
                <a:latin typeface="inter-regular"/>
              </a:rPr>
              <a:t>OSI consists of seven layers, and each layer performs a particular network function.</a:t>
            </a:r>
          </a:p>
          <a:p>
            <a:pPr marL="342900" indent="-342900" algn="just">
              <a:lnSpc>
                <a:spcPct val="150000"/>
              </a:lnSpc>
              <a:buFont typeface="Wingdings" panose="05000000000000000000" pitchFamily="2" charset="2"/>
              <a:buChar char="v"/>
            </a:pPr>
            <a:r>
              <a:rPr lang="en-US" sz="2000" b="0" i="0" dirty="0">
                <a:solidFill>
                  <a:srgbClr val="000000"/>
                </a:solidFill>
                <a:effectLst/>
                <a:latin typeface="inter-regular"/>
              </a:rPr>
              <a:t>OSI model was developed by the International Organization for Standardization (ISO) in 1984, and it is now considered as an architectural model for the inter-computer communications.</a:t>
            </a:r>
          </a:p>
          <a:p>
            <a:pPr marL="342900" indent="-342900" algn="just">
              <a:lnSpc>
                <a:spcPct val="150000"/>
              </a:lnSpc>
              <a:buFont typeface="Wingdings" panose="05000000000000000000" pitchFamily="2" charset="2"/>
              <a:buChar char="v"/>
            </a:pPr>
            <a:r>
              <a:rPr lang="en-US" sz="2000" b="0" i="0" dirty="0">
                <a:solidFill>
                  <a:srgbClr val="000000"/>
                </a:solidFill>
                <a:effectLst/>
                <a:latin typeface="inter-regular"/>
              </a:rPr>
              <a:t>OSI model divides the whole task into seven smaller and manageable tasks. Each layer is assigned a particular task.</a:t>
            </a:r>
          </a:p>
          <a:p>
            <a:pPr marL="342900" indent="-342900" algn="just">
              <a:lnSpc>
                <a:spcPct val="150000"/>
              </a:lnSpc>
              <a:buFont typeface="Wingdings" panose="05000000000000000000" pitchFamily="2" charset="2"/>
              <a:buChar char="v"/>
            </a:pPr>
            <a:r>
              <a:rPr lang="en-US" sz="2000" b="0" i="0" dirty="0">
                <a:solidFill>
                  <a:srgbClr val="000000"/>
                </a:solidFill>
                <a:effectLst/>
                <a:latin typeface="inter-regular"/>
              </a:rPr>
              <a:t>Each layer is self-contained, so that task assigned to each layer can be performed independently.</a:t>
            </a:r>
          </a:p>
          <a:p>
            <a:pPr marL="342900" indent="-342900" algn="just">
              <a:lnSpc>
                <a:spcPct val="150000"/>
              </a:lnSpc>
              <a:buFont typeface="Wingdings" panose="05000000000000000000" pitchFamily="2" charset="2"/>
              <a:buChar char="v"/>
            </a:pPr>
            <a:endParaRPr lang="en-US" sz="2000" b="0" i="0" dirty="0">
              <a:solidFill>
                <a:srgbClr val="000000"/>
              </a:solidFill>
              <a:effectLst/>
              <a:latin typeface="inter-regular"/>
            </a:endParaRPr>
          </a:p>
        </p:txBody>
      </p:sp>
    </p:spTree>
    <p:extLst>
      <p:ext uri="{BB962C8B-B14F-4D97-AF65-F5344CB8AC3E}">
        <p14:creationId xmlns:p14="http://schemas.microsoft.com/office/powerpoint/2010/main" val="35750986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F6F63E-2298-F8E9-E05C-A4FD44D25844}"/>
              </a:ext>
            </a:extLst>
          </p:cNvPr>
          <p:cNvSpPr txBox="1"/>
          <p:nvPr/>
        </p:nvSpPr>
        <p:spPr>
          <a:xfrm>
            <a:off x="2054039" y="837311"/>
            <a:ext cx="6098240" cy="461665"/>
          </a:xfrm>
          <a:prstGeom prst="rect">
            <a:avLst/>
          </a:prstGeom>
          <a:noFill/>
        </p:spPr>
        <p:txBody>
          <a:bodyPr wrap="square">
            <a:spAutoFit/>
          </a:bodyPr>
          <a:lstStyle/>
          <a:p>
            <a:pPr algn="just"/>
            <a:r>
              <a:rPr lang="en-PH" sz="2400" b="1" dirty="0"/>
              <a:t>Characteristics of OSI Model:</a:t>
            </a:r>
          </a:p>
        </p:txBody>
      </p:sp>
      <p:pic>
        <p:nvPicPr>
          <p:cNvPr id="31746" name="Picture 2" descr="OSI Model">
            <a:extLst>
              <a:ext uri="{FF2B5EF4-FFF2-40B4-BE49-F238E27FC236}">
                <a16:creationId xmlns:a16="http://schemas.microsoft.com/office/drawing/2014/main" id="{1B186F5B-DF64-B92F-F670-34D44794CB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5078" y="1582551"/>
            <a:ext cx="7143750" cy="471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4075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5DFA7E-A9D6-02C8-5225-6D3AFBEACFB8}"/>
              </a:ext>
            </a:extLst>
          </p:cNvPr>
          <p:cNvSpPr txBox="1"/>
          <p:nvPr/>
        </p:nvSpPr>
        <p:spPr>
          <a:xfrm>
            <a:off x="1757643" y="623571"/>
            <a:ext cx="10183346" cy="6129050"/>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400" b="0" i="0" dirty="0">
                <a:solidFill>
                  <a:srgbClr val="000000"/>
                </a:solidFill>
                <a:effectLst/>
                <a:latin typeface="inter-regular"/>
              </a:rPr>
              <a:t>The OSI model is divided into two layers: upper layers and lower layers.</a:t>
            </a:r>
          </a:p>
          <a:p>
            <a:pPr marL="342900" indent="-342900" algn="just">
              <a:lnSpc>
                <a:spcPct val="150000"/>
              </a:lnSpc>
              <a:buFont typeface="Wingdings" panose="05000000000000000000" pitchFamily="2" charset="2"/>
              <a:buChar char="Ø"/>
            </a:pPr>
            <a:r>
              <a:rPr lang="en-US" sz="2400" b="0" i="0" dirty="0">
                <a:solidFill>
                  <a:srgbClr val="000000"/>
                </a:solidFill>
                <a:effectLst/>
                <a:latin typeface="inter-regular"/>
              </a:rPr>
              <a:t>The upper layer of the OSI model mainly deals with the application related issues, and they are implemented only in the software. The application layer is closest to the end user. Both the end user and the application layer interact with the software applications. An upper layer refers to the layer just above another layer.</a:t>
            </a:r>
          </a:p>
          <a:p>
            <a:pPr marL="342900" indent="-342900" algn="just">
              <a:lnSpc>
                <a:spcPct val="150000"/>
              </a:lnSpc>
              <a:buFont typeface="Wingdings" panose="05000000000000000000" pitchFamily="2" charset="2"/>
              <a:buChar char="Ø"/>
            </a:pPr>
            <a:r>
              <a:rPr lang="en-US" sz="2400" b="0" i="0" dirty="0">
                <a:solidFill>
                  <a:srgbClr val="000000"/>
                </a:solidFill>
                <a:effectLst/>
                <a:latin typeface="inter-regular"/>
              </a:rPr>
              <a:t>The lower layer of the OSI model deals with the data transport issues. The data link layer and the physical layer are implemented in hardware and software. The physical layer is the lowest layer of the OSI model and is closest to the physical medium. The physical layer is mainly responsible for placing the information on the physical medium.</a:t>
            </a:r>
          </a:p>
        </p:txBody>
      </p:sp>
    </p:spTree>
    <p:extLst>
      <p:ext uri="{BB962C8B-B14F-4D97-AF65-F5344CB8AC3E}">
        <p14:creationId xmlns:p14="http://schemas.microsoft.com/office/powerpoint/2010/main" val="17114955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4D2170-1B5D-DE13-7E29-775E92509850}"/>
              </a:ext>
            </a:extLst>
          </p:cNvPr>
          <p:cNvSpPr txBox="1"/>
          <p:nvPr/>
        </p:nvSpPr>
        <p:spPr>
          <a:xfrm>
            <a:off x="1919568" y="568369"/>
            <a:ext cx="6098240" cy="584775"/>
          </a:xfrm>
          <a:prstGeom prst="rect">
            <a:avLst/>
          </a:prstGeom>
          <a:noFill/>
        </p:spPr>
        <p:txBody>
          <a:bodyPr wrap="square">
            <a:spAutoFit/>
          </a:bodyPr>
          <a:lstStyle/>
          <a:p>
            <a:pPr algn="just"/>
            <a:r>
              <a:rPr lang="en-US" sz="3200" b="1" dirty="0"/>
              <a:t>7 Layers of OSI Model</a:t>
            </a:r>
          </a:p>
        </p:txBody>
      </p:sp>
      <p:sp>
        <p:nvSpPr>
          <p:cNvPr id="5" name="TextBox 4">
            <a:extLst>
              <a:ext uri="{FF2B5EF4-FFF2-40B4-BE49-F238E27FC236}">
                <a16:creationId xmlns:a16="http://schemas.microsoft.com/office/drawing/2014/main" id="{016B24F1-62D6-BE54-955A-C210DC903379}"/>
              </a:ext>
            </a:extLst>
          </p:cNvPr>
          <p:cNvSpPr txBox="1"/>
          <p:nvPr/>
        </p:nvSpPr>
        <p:spPr>
          <a:xfrm>
            <a:off x="2201955" y="1445150"/>
            <a:ext cx="6269691" cy="4549835"/>
          </a:xfrm>
          <a:prstGeom prst="rect">
            <a:avLst/>
          </a:prstGeom>
          <a:noFill/>
        </p:spPr>
        <p:txBody>
          <a:bodyPr wrap="square">
            <a:spAutoFit/>
          </a:bodyPr>
          <a:lstStyle/>
          <a:p>
            <a:pPr algn="just">
              <a:lnSpc>
                <a:spcPct val="150000"/>
              </a:lnSpc>
              <a:buFont typeface="+mj-lt"/>
              <a:buAutoNum type="arabicPeriod"/>
            </a:pPr>
            <a:r>
              <a:rPr lang="en-US" sz="2800" b="1" i="0" dirty="0">
                <a:solidFill>
                  <a:srgbClr val="000000"/>
                </a:solidFill>
                <a:effectLst/>
                <a:latin typeface="inter-regular"/>
              </a:rPr>
              <a:t>Physical Layer</a:t>
            </a:r>
          </a:p>
          <a:p>
            <a:pPr algn="just">
              <a:lnSpc>
                <a:spcPct val="150000"/>
              </a:lnSpc>
              <a:buFont typeface="+mj-lt"/>
              <a:buAutoNum type="arabicPeriod"/>
            </a:pPr>
            <a:r>
              <a:rPr lang="en-US" sz="2800" b="1" i="0" dirty="0">
                <a:solidFill>
                  <a:srgbClr val="000000"/>
                </a:solidFill>
                <a:effectLst/>
                <a:latin typeface="inter-regular"/>
              </a:rPr>
              <a:t>Data-Link Layer</a:t>
            </a:r>
          </a:p>
          <a:p>
            <a:pPr algn="just">
              <a:lnSpc>
                <a:spcPct val="150000"/>
              </a:lnSpc>
              <a:buFont typeface="+mj-lt"/>
              <a:buAutoNum type="arabicPeriod"/>
            </a:pPr>
            <a:r>
              <a:rPr lang="en-US" sz="2800" b="1" i="0" dirty="0">
                <a:solidFill>
                  <a:srgbClr val="000000"/>
                </a:solidFill>
                <a:effectLst/>
                <a:latin typeface="inter-regular"/>
              </a:rPr>
              <a:t>Network Layer</a:t>
            </a:r>
          </a:p>
          <a:p>
            <a:pPr algn="just">
              <a:lnSpc>
                <a:spcPct val="150000"/>
              </a:lnSpc>
              <a:buFont typeface="+mj-lt"/>
              <a:buAutoNum type="arabicPeriod"/>
            </a:pPr>
            <a:r>
              <a:rPr lang="en-US" sz="2800" b="1" i="0" dirty="0">
                <a:solidFill>
                  <a:srgbClr val="000000"/>
                </a:solidFill>
                <a:effectLst/>
                <a:latin typeface="inter-regular"/>
              </a:rPr>
              <a:t>Transport Layer</a:t>
            </a:r>
          </a:p>
          <a:p>
            <a:pPr algn="just">
              <a:lnSpc>
                <a:spcPct val="150000"/>
              </a:lnSpc>
              <a:buFont typeface="+mj-lt"/>
              <a:buAutoNum type="arabicPeriod"/>
            </a:pPr>
            <a:r>
              <a:rPr lang="en-US" sz="2800" b="1" i="0" dirty="0">
                <a:solidFill>
                  <a:srgbClr val="000000"/>
                </a:solidFill>
                <a:effectLst/>
                <a:latin typeface="inter-regular"/>
              </a:rPr>
              <a:t>Session Layer</a:t>
            </a:r>
          </a:p>
          <a:p>
            <a:pPr algn="just">
              <a:lnSpc>
                <a:spcPct val="150000"/>
              </a:lnSpc>
              <a:buFont typeface="+mj-lt"/>
              <a:buAutoNum type="arabicPeriod"/>
            </a:pPr>
            <a:r>
              <a:rPr lang="en-US" sz="2800" b="1" i="0" dirty="0">
                <a:solidFill>
                  <a:srgbClr val="000000"/>
                </a:solidFill>
                <a:effectLst/>
                <a:latin typeface="inter-regular"/>
              </a:rPr>
              <a:t>Presentation Layer</a:t>
            </a:r>
          </a:p>
          <a:p>
            <a:pPr algn="just">
              <a:lnSpc>
                <a:spcPct val="150000"/>
              </a:lnSpc>
              <a:buFont typeface="+mj-lt"/>
              <a:buAutoNum type="arabicPeriod"/>
            </a:pPr>
            <a:r>
              <a:rPr lang="en-US" sz="2800" b="1" i="0" dirty="0">
                <a:solidFill>
                  <a:srgbClr val="000000"/>
                </a:solidFill>
                <a:effectLst/>
                <a:latin typeface="inter-regular"/>
              </a:rPr>
              <a:t>Application Layer</a:t>
            </a:r>
          </a:p>
        </p:txBody>
      </p:sp>
      <p:pic>
        <p:nvPicPr>
          <p:cNvPr id="32770" name="Picture 2" descr="OSI Model">
            <a:extLst>
              <a:ext uri="{FF2B5EF4-FFF2-40B4-BE49-F238E27FC236}">
                <a16:creationId xmlns:a16="http://schemas.microsoft.com/office/drawing/2014/main" id="{2463038D-71F5-65CC-8CBE-914B916D06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6800" y="1598506"/>
            <a:ext cx="6592421" cy="2121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364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603157-7942-70D3-DF83-C6415F516781}"/>
              </a:ext>
            </a:extLst>
          </p:cNvPr>
          <p:cNvSpPr txBox="1"/>
          <p:nvPr/>
        </p:nvSpPr>
        <p:spPr>
          <a:xfrm>
            <a:off x="1758203" y="675946"/>
            <a:ext cx="6098240" cy="523220"/>
          </a:xfrm>
          <a:prstGeom prst="rect">
            <a:avLst/>
          </a:prstGeom>
          <a:noFill/>
        </p:spPr>
        <p:txBody>
          <a:bodyPr wrap="square">
            <a:spAutoFit/>
          </a:bodyPr>
          <a:lstStyle/>
          <a:p>
            <a:pPr algn="just"/>
            <a:r>
              <a:rPr lang="en-PH" sz="2800" b="1" dirty="0"/>
              <a:t>1) Physical layer</a:t>
            </a:r>
          </a:p>
        </p:txBody>
      </p:sp>
      <p:sp>
        <p:nvSpPr>
          <p:cNvPr id="5" name="TextBox 4">
            <a:extLst>
              <a:ext uri="{FF2B5EF4-FFF2-40B4-BE49-F238E27FC236}">
                <a16:creationId xmlns:a16="http://schemas.microsoft.com/office/drawing/2014/main" id="{17F38DC6-C717-32CB-C32C-9503EA0C4625}"/>
              </a:ext>
            </a:extLst>
          </p:cNvPr>
          <p:cNvSpPr txBox="1"/>
          <p:nvPr/>
        </p:nvSpPr>
        <p:spPr>
          <a:xfrm>
            <a:off x="1986804" y="1519685"/>
            <a:ext cx="5086350" cy="4199611"/>
          </a:xfrm>
          <a:prstGeom prst="rect">
            <a:avLst/>
          </a:prstGeom>
          <a:noFill/>
        </p:spPr>
        <p:txBody>
          <a:bodyPr wrap="square">
            <a:spAutoFit/>
          </a:bodyPr>
          <a:lstStyle/>
          <a:p>
            <a:pPr marL="342900" indent="-342900" algn="just">
              <a:lnSpc>
                <a:spcPct val="150000"/>
              </a:lnSpc>
              <a:buFont typeface="Wingdings" panose="05000000000000000000" pitchFamily="2" charset="2"/>
              <a:buChar char="v"/>
            </a:pPr>
            <a:r>
              <a:rPr lang="en-US" sz="2000" dirty="0"/>
              <a:t>The main functionality of the physical layer is to transmit the individual bits from one node to another node.</a:t>
            </a:r>
          </a:p>
          <a:p>
            <a:pPr marL="342900" indent="-342900" algn="just">
              <a:lnSpc>
                <a:spcPct val="150000"/>
              </a:lnSpc>
              <a:buFont typeface="Wingdings" panose="05000000000000000000" pitchFamily="2" charset="2"/>
              <a:buChar char="v"/>
            </a:pPr>
            <a:r>
              <a:rPr lang="en-US" sz="2000" dirty="0"/>
              <a:t>It is the lowest layer of the OSI model.</a:t>
            </a:r>
          </a:p>
          <a:p>
            <a:pPr marL="342900" indent="-342900" algn="just">
              <a:lnSpc>
                <a:spcPct val="150000"/>
              </a:lnSpc>
              <a:buFont typeface="Wingdings" panose="05000000000000000000" pitchFamily="2" charset="2"/>
              <a:buChar char="v"/>
            </a:pPr>
            <a:r>
              <a:rPr lang="en-US" sz="2000" dirty="0"/>
              <a:t>It establishes, maintains and deactivates the physical connection.</a:t>
            </a:r>
          </a:p>
          <a:p>
            <a:pPr marL="342900" indent="-342900" algn="just">
              <a:lnSpc>
                <a:spcPct val="150000"/>
              </a:lnSpc>
              <a:buFont typeface="Wingdings" panose="05000000000000000000" pitchFamily="2" charset="2"/>
              <a:buChar char="v"/>
            </a:pPr>
            <a:r>
              <a:rPr lang="en-US" sz="2000" dirty="0"/>
              <a:t>It specifies the mechanical, electrical and procedural network interface specifications.</a:t>
            </a:r>
          </a:p>
        </p:txBody>
      </p:sp>
      <p:pic>
        <p:nvPicPr>
          <p:cNvPr id="33794" name="Picture 2" descr="OSI Model">
            <a:extLst>
              <a:ext uri="{FF2B5EF4-FFF2-40B4-BE49-F238E27FC236}">
                <a16:creationId xmlns:a16="http://schemas.microsoft.com/office/drawing/2014/main" id="{55045CAA-8936-1E33-E4D3-3D28775D6F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9122" y="1620652"/>
            <a:ext cx="4658351" cy="2668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2635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799A06-8454-2AAE-F8A8-B39EF2AF6E0C}"/>
              </a:ext>
            </a:extLst>
          </p:cNvPr>
          <p:cNvSpPr txBox="1"/>
          <p:nvPr/>
        </p:nvSpPr>
        <p:spPr>
          <a:xfrm>
            <a:off x="1785098" y="581816"/>
            <a:ext cx="6098240" cy="584775"/>
          </a:xfrm>
          <a:prstGeom prst="rect">
            <a:avLst/>
          </a:prstGeom>
          <a:noFill/>
        </p:spPr>
        <p:txBody>
          <a:bodyPr wrap="square">
            <a:spAutoFit/>
          </a:bodyPr>
          <a:lstStyle/>
          <a:p>
            <a:pPr algn="just"/>
            <a:r>
              <a:rPr lang="en-US" sz="3200" b="1" dirty="0"/>
              <a:t>Functions of a Physical layer:</a:t>
            </a:r>
          </a:p>
        </p:txBody>
      </p:sp>
      <p:sp>
        <p:nvSpPr>
          <p:cNvPr id="5" name="TextBox 4">
            <a:extLst>
              <a:ext uri="{FF2B5EF4-FFF2-40B4-BE49-F238E27FC236}">
                <a16:creationId xmlns:a16="http://schemas.microsoft.com/office/drawing/2014/main" id="{BAB5AF03-37E2-64D8-C5CA-E46313A5A29F}"/>
              </a:ext>
            </a:extLst>
          </p:cNvPr>
          <p:cNvSpPr txBox="1"/>
          <p:nvPr/>
        </p:nvSpPr>
        <p:spPr>
          <a:xfrm>
            <a:off x="2363321" y="1463986"/>
            <a:ext cx="9080126" cy="4467057"/>
          </a:xfrm>
          <a:prstGeom prst="rect">
            <a:avLst/>
          </a:prstGeom>
          <a:noFill/>
        </p:spPr>
        <p:txBody>
          <a:bodyPr wrap="square">
            <a:spAutoFit/>
          </a:bodyPr>
          <a:lstStyle/>
          <a:p>
            <a:pPr marL="342900" indent="-342900" algn="just">
              <a:lnSpc>
                <a:spcPct val="150000"/>
              </a:lnSpc>
              <a:buFont typeface="Wingdings" panose="05000000000000000000" pitchFamily="2" charset="2"/>
              <a:buChar char="ü"/>
            </a:pPr>
            <a:r>
              <a:rPr lang="en-US" sz="2400" b="1" i="0" dirty="0">
                <a:solidFill>
                  <a:srgbClr val="000000"/>
                </a:solidFill>
                <a:effectLst/>
                <a:latin typeface="inter-bold"/>
              </a:rPr>
              <a:t>Line Configuration:</a:t>
            </a:r>
            <a:r>
              <a:rPr lang="en-US" sz="2400" b="0" i="0" dirty="0">
                <a:solidFill>
                  <a:srgbClr val="000000"/>
                </a:solidFill>
                <a:effectLst/>
                <a:latin typeface="inter-regular"/>
              </a:rPr>
              <a:t> It defines the way how two or more devices can be connected physically.</a:t>
            </a:r>
          </a:p>
          <a:p>
            <a:pPr marL="342900" indent="-342900" algn="just">
              <a:lnSpc>
                <a:spcPct val="150000"/>
              </a:lnSpc>
              <a:buFont typeface="Wingdings" panose="05000000000000000000" pitchFamily="2" charset="2"/>
              <a:buChar char="ü"/>
            </a:pPr>
            <a:r>
              <a:rPr lang="en-US" sz="2400" b="1" i="0" u="none" strike="noStrike" dirty="0">
                <a:solidFill>
                  <a:srgbClr val="008000"/>
                </a:solidFill>
                <a:effectLst/>
                <a:latin typeface="inter-bold"/>
                <a:hlinkClick r:id="rId2"/>
              </a:rPr>
              <a:t>Data Transmission</a:t>
            </a:r>
            <a:r>
              <a:rPr lang="en-US" sz="2400" b="1" i="0" dirty="0">
                <a:solidFill>
                  <a:srgbClr val="000000"/>
                </a:solidFill>
                <a:effectLst/>
                <a:latin typeface="inter-bold"/>
              </a:rPr>
              <a:t>:</a:t>
            </a:r>
            <a:r>
              <a:rPr lang="en-US" sz="2400" b="0" i="0" dirty="0">
                <a:solidFill>
                  <a:srgbClr val="000000"/>
                </a:solidFill>
                <a:effectLst/>
                <a:latin typeface="inter-regular"/>
              </a:rPr>
              <a:t> It defines the transmission mode whether it is simplex, half-duplex or full-duplex mode between the two devices on the network.</a:t>
            </a:r>
          </a:p>
          <a:p>
            <a:pPr marL="342900" indent="-342900" algn="just">
              <a:lnSpc>
                <a:spcPct val="150000"/>
              </a:lnSpc>
              <a:buFont typeface="Wingdings" panose="05000000000000000000" pitchFamily="2" charset="2"/>
              <a:buChar char="ü"/>
            </a:pPr>
            <a:r>
              <a:rPr lang="en-US" sz="2400" b="1" i="0" u="none" strike="noStrike" dirty="0">
                <a:solidFill>
                  <a:srgbClr val="008000"/>
                </a:solidFill>
                <a:effectLst/>
                <a:latin typeface="inter-bold"/>
                <a:hlinkClick r:id="rId3"/>
              </a:rPr>
              <a:t>Topology</a:t>
            </a:r>
            <a:r>
              <a:rPr lang="en-US" sz="2400" b="1" i="0" dirty="0">
                <a:solidFill>
                  <a:srgbClr val="000000"/>
                </a:solidFill>
                <a:effectLst/>
                <a:latin typeface="inter-bold"/>
              </a:rPr>
              <a:t>:</a:t>
            </a:r>
            <a:r>
              <a:rPr lang="en-US" sz="2400" b="0" i="0" dirty="0">
                <a:solidFill>
                  <a:srgbClr val="000000"/>
                </a:solidFill>
                <a:effectLst/>
                <a:latin typeface="inter-regular"/>
              </a:rPr>
              <a:t> It defines the way how network devices are arranged.</a:t>
            </a:r>
          </a:p>
          <a:p>
            <a:pPr marL="342900" indent="-342900" algn="just">
              <a:lnSpc>
                <a:spcPct val="150000"/>
              </a:lnSpc>
              <a:buFont typeface="Wingdings" panose="05000000000000000000" pitchFamily="2" charset="2"/>
              <a:buChar char="ü"/>
            </a:pPr>
            <a:r>
              <a:rPr lang="en-US" sz="2400" b="1" i="0" dirty="0">
                <a:solidFill>
                  <a:srgbClr val="000000"/>
                </a:solidFill>
                <a:effectLst/>
                <a:latin typeface="inter-bold"/>
              </a:rPr>
              <a:t>Signals:</a:t>
            </a:r>
            <a:r>
              <a:rPr lang="en-US" sz="2400" b="0" i="0" dirty="0">
                <a:solidFill>
                  <a:srgbClr val="000000"/>
                </a:solidFill>
                <a:effectLst/>
                <a:latin typeface="inter-regular"/>
              </a:rPr>
              <a:t> It determines the type of the signal used for transmitting the information.</a:t>
            </a:r>
          </a:p>
        </p:txBody>
      </p:sp>
    </p:spTree>
    <p:extLst>
      <p:ext uri="{BB962C8B-B14F-4D97-AF65-F5344CB8AC3E}">
        <p14:creationId xmlns:p14="http://schemas.microsoft.com/office/powerpoint/2010/main" val="402664012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9D577A-A1E5-3028-813E-49E3FBD367CD}"/>
              </a:ext>
            </a:extLst>
          </p:cNvPr>
          <p:cNvSpPr txBox="1"/>
          <p:nvPr/>
        </p:nvSpPr>
        <p:spPr>
          <a:xfrm>
            <a:off x="1798545" y="514581"/>
            <a:ext cx="6098240" cy="584775"/>
          </a:xfrm>
          <a:prstGeom prst="rect">
            <a:avLst/>
          </a:prstGeom>
          <a:noFill/>
        </p:spPr>
        <p:txBody>
          <a:bodyPr wrap="square">
            <a:spAutoFit/>
          </a:bodyPr>
          <a:lstStyle/>
          <a:p>
            <a:pPr algn="just"/>
            <a:r>
              <a:rPr lang="en-PH" sz="3200" b="1" dirty="0"/>
              <a:t>2) Data-Link Layer</a:t>
            </a:r>
          </a:p>
        </p:txBody>
      </p:sp>
      <p:sp>
        <p:nvSpPr>
          <p:cNvPr id="9" name="TextBox 8">
            <a:extLst>
              <a:ext uri="{FF2B5EF4-FFF2-40B4-BE49-F238E27FC236}">
                <a16:creationId xmlns:a16="http://schemas.microsoft.com/office/drawing/2014/main" id="{FE189FD9-2F44-1D67-1CDB-7C91DF126BA4}"/>
              </a:ext>
            </a:extLst>
          </p:cNvPr>
          <p:cNvSpPr txBox="1"/>
          <p:nvPr/>
        </p:nvSpPr>
        <p:spPr>
          <a:xfrm>
            <a:off x="753037" y="1645584"/>
            <a:ext cx="7143748" cy="4467057"/>
          </a:xfrm>
          <a:prstGeom prst="rect">
            <a:avLst/>
          </a:prstGeom>
          <a:noFill/>
        </p:spPr>
        <p:txBody>
          <a:bodyPr wrap="square">
            <a:spAutoFit/>
          </a:bodyPr>
          <a:lstStyle/>
          <a:p>
            <a:pPr marL="342900" indent="-342900" algn="just">
              <a:lnSpc>
                <a:spcPct val="150000"/>
              </a:lnSpc>
              <a:buFont typeface="Wingdings" panose="05000000000000000000" pitchFamily="2" charset="2"/>
              <a:buChar char="v"/>
            </a:pPr>
            <a:r>
              <a:rPr lang="en-US" sz="2400" i="0" dirty="0">
                <a:solidFill>
                  <a:srgbClr val="000000"/>
                </a:solidFill>
                <a:effectLst/>
                <a:latin typeface="inter-regular"/>
              </a:rPr>
              <a:t>This layer is responsible for the error-free transfer of data frames.</a:t>
            </a:r>
          </a:p>
          <a:p>
            <a:pPr marL="342900" indent="-342900" algn="just">
              <a:lnSpc>
                <a:spcPct val="150000"/>
              </a:lnSpc>
              <a:buFont typeface="Wingdings" panose="05000000000000000000" pitchFamily="2" charset="2"/>
              <a:buChar char="v"/>
            </a:pPr>
            <a:r>
              <a:rPr lang="en-US" sz="2400" i="0" dirty="0">
                <a:solidFill>
                  <a:srgbClr val="000000"/>
                </a:solidFill>
                <a:effectLst/>
                <a:latin typeface="inter-regular"/>
              </a:rPr>
              <a:t>It defines the format of the data on the network.</a:t>
            </a:r>
          </a:p>
          <a:p>
            <a:pPr marL="342900" indent="-342900" algn="just">
              <a:lnSpc>
                <a:spcPct val="150000"/>
              </a:lnSpc>
              <a:buFont typeface="Wingdings" panose="05000000000000000000" pitchFamily="2" charset="2"/>
              <a:buChar char="v"/>
            </a:pPr>
            <a:r>
              <a:rPr lang="en-US" sz="2400" i="0" dirty="0">
                <a:solidFill>
                  <a:srgbClr val="000000"/>
                </a:solidFill>
                <a:effectLst/>
                <a:latin typeface="inter-regular"/>
              </a:rPr>
              <a:t>It provides a reliable and efficient communication between two or more devices.</a:t>
            </a:r>
          </a:p>
          <a:p>
            <a:pPr marL="342900" indent="-342900" algn="just">
              <a:lnSpc>
                <a:spcPct val="150000"/>
              </a:lnSpc>
              <a:buFont typeface="Wingdings" panose="05000000000000000000" pitchFamily="2" charset="2"/>
              <a:buChar char="v"/>
            </a:pPr>
            <a:r>
              <a:rPr lang="en-US" sz="2400" i="0" dirty="0">
                <a:solidFill>
                  <a:srgbClr val="000000"/>
                </a:solidFill>
                <a:effectLst/>
                <a:latin typeface="inter-regular"/>
              </a:rPr>
              <a:t>It is mainly responsible for the unique identification of each device that resides on a local network.</a:t>
            </a:r>
            <a:br>
              <a:rPr lang="en-US" sz="2400" dirty="0"/>
            </a:br>
            <a:endParaRPr lang="en-PH" sz="2400" dirty="0"/>
          </a:p>
        </p:txBody>
      </p:sp>
      <p:pic>
        <p:nvPicPr>
          <p:cNvPr id="34818" name="Picture 2" descr="OSI Model">
            <a:extLst>
              <a:ext uri="{FF2B5EF4-FFF2-40B4-BE49-F238E27FC236}">
                <a16:creationId xmlns:a16="http://schemas.microsoft.com/office/drawing/2014/main" id="{CD8034AC-7349-28CA-FE6B-3150E1CB36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4199" y="1645584"/>
            <a:ext cx="4147801" cy="2146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263590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B0E5BB-CADF-114F-EBE7-4BAEFCCD191D}"/>
              </a:ext>
            </a:extLst>
          </p:cNvPr>
          <p:cNvSpPr txBox="1"/>
          <p:nvPr/>
        </p:nvSpPr>
        <p:spPr>
          <a:xfrm>
            <a:off x="1946462" y="622158"/>
            <a:ext cx="6098240" cy="584775"/>
          </a:xfrm>
          <a:prstGeom prst="rect">
            <a:avLst/>
          </a:prstGeom>
          <a:noFill/>
        </p:spPr>
        <p:txBody>
          <a:bodyPr wrap="square">
            <a:spAutoFit/>
          </a:bodyPr>
          <a:lstStyle/>
          <a:p>
            <a:pPr algn="just"/>
            <a:r>
              <a:rPr lang="en-US" sz="3200" b="1" dirty="0"/>
              <a:t>Functions of the Data-link layer</a:t>
            </a:r>
          </a:p>
        </p:txBody>
      </p:sp>
      <p:sp>
        <p:nvSpPr>
          <p:cNvPr id="5" name="TextBox 4">
            <a:extLst>
              <a:ext uri="{FF2B5EF4-FFF2-40B4-BE49-F238E27FC236}">
                <a16:creationId xmlns:a16="http://schemas.microsoft.com/office/drawing/2014/main" id="{FD629594-9042-2755-9BEA-76F05A6CAE9A}"/>
              </a:ext>
            </a:extLst>
          </p:cNvPr>
          <p:cNvSpPr txBox="1"/>
          <p:nvPr/>
        </p:nvSpPr>
        <p:spPr>
          <a:xfrm>
            <a:off x="1838885" y="1221303"/>
            <a:ext cx="6098240" cy="2126864"/>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en-US" b="1" i="0" dirty="0">
                <a:solidFill>
                  <a:srgbClr val="000000"/>
                </a:solidFill>
                <a:effectLst/>
                <a:latin typeface="inter-bold"/>
              </a:rPr>
              <a:t>Framing:</a:t>
            </a:r>
            <a:r>
              <a:rPr lang="en-US" b="0" i="0" dirty="0">
                <a:solidFill>
                  <a:srgbClr val="000000"/>
                </a:solidFill>
                <a:effectLst/>
                <a:latin typeface="inter-regular"/>
              </a:rPr>
              <a:t> The data link layer translates the physical's raw bit stream into packets known as Frames. The Data link layer adds the header and trailer to the frame. The header which is added to the frame contains the hardware destination and source address.</a:t>
            </a:r>
          </a:p>
        </p:txBody>
      </p:sp>
      <p:pic>
        <p:nvPicPr>
          <p:cNvPr id="35842" name="Picture 2" descr="OSI Model">
            <a:extLst>
              <a:ext uri="{FF2B5EF4-FFF2-40B4-BE49-F238E27FC236}">
                <a16:creationId xmlns:a16="http://schemas.microsoft.com/office/drawing/2014/main" id="{C56D789B-31C2-C340-C02D-7B87111EE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1682" y="1506994"/>
            <a:ext cx="3887711" cy="73866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5E50EDC-EF61-9FCD-C760-6F4B711B8958}"/>
              </a:ext>
            </a:extLst>
          </p:cNvPr>
          <p:cNvSpPr txBox="1"/>
          <p:nvPr/>
        </p:nvSpPr>
        <p:spPr>
          <a:xfrm>
            <a:off x="1838885" y="3348167"/>
            <a:ext cx="7545482" cy="3373359"/>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en-US" b="1" i="0" dirty="0">
                <a:solidFill>
                  <a:srgbClr val="000000"/>
                </a:solidFill>
                <a:effectLst/>
                <a:latin typeface="inter-bold"/>
              </a:rPr>
              <a:t>Physical Addressing:</a:t>
            </a:r>
            <a:r>
              <a:rPr lang="en-US" b="0" i="0" dirty="0">
                <a:solidFill>
                  <a:srgbClr val="000000"/>
                </a:solidFill>
                <a:effectLst/>
                <a:latin typeface="inter-regular"/>
              </a:rPr>
              <a:t> The Data link layer adds a header to the frame that contains a destination address. The frame is transmitted to the destination address mentioned in the header.</a:t>
            </a:r>
          </a:p>
          <a:p>
            <a:pPr marL="285750" indent="-285750" algn="just">
              <a:lnSpc>
                <a:spcPct val="150000"/>
              </a:lnSpc>
              <a:buFont typeface="Wingdings" panose="05000000000000000000" pitchFamily="2" charset="2"/>
              <a:buChar char="v"/>
            </a:pPr>
            <a:r>
              <a:rPr lang="en-US" b="1" i="0" dirty="0">
                <a:solidFill>
                  <a:srgbClr val="000000"/>
                </a:solidFill>
                <a:effectLst/>
                <a:latin typeface="inter-bold"/>
              </a:rPr>
              <a:t>Flow Control:</a:t>
            </a:r>
            <a:r>
              <a:rPr lang="en-US" b="0" i="0" dirty="0">
                <a:solidFill>
                  <a:srgbClr val="000000"/>
                </a:solidFill>
                <a:effectLst/>
                <a:latin typeface="inter-regular"/>
              </a:rPr>
              <a:t> Flow control is the main functionality of the Data-link layer. It is the technique through which the constant data rate is maintained on both the sides so that no data get corrupted. It ensures that the transmitting station such as a server with higher processing speed does not exceed the receiving station, with lower processing speed.</a:t>
            </a:r>
          </a:p>
        </p:txBody>
      </p:sp>
    </p:spTree>
    <p:extLst>
      <p:ext uri="{BB962C8B-B14F-4D97-AF65-F5344CB8AC3E}">
        <p14:creationId xmlns:p14="http://schemas.microsoft.com/office/powerpoint/2010/main" val="147153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B0F717-9B3C-7AF5-B818-18F10B7226AD}"/>
              </a:ext>
            </a:extLst>
          </p:cNvPr>
          <p:cNvSpPr txBox="1"/>
          <p:nvPr/>
        </p:nvSpPr>
        <p:spPr>
          <a:xfrm>
            <a:off x="1744756" y="942870"/>
            <a:ext cx="6098240" cy="584775"/>
          </a:xfrm>
          <a:prstGeom prst="rect">
            <a:avLst/>
          </a:prstGeom>
          <a:noFill/>
        </p:spPr>
        <p:txBody>
          <a:bodyPr wrap="square">
            <a:spAutoFit/>
          </a:bodyPr>
          <a:lstStyle/>
          <a:p>
            <a:pPr algn="just"/>
            <a:r>
              <a:rPr lang="en-PH" sz="3200" b="1" dirty="0"/>
              <a:t>Computer Network Architecture</a:t>
            </a:r>
          </a:p>
        </p:txBody>
      </p:sp>
      <p:sp>
        <p:nvSpPr>
          <p:cNvPr id="5" name="TextBox 4">
            <a:extLst>
              <a:ext uri="{FF2B5EF4-FFF2-40B4-BE49-F238E27FC236}">
                <a16:creationId xmlns:a16="http://schemas.microsoft.com/office/drawing/2014/main" id="{D1763B18-220B-BD48-F034-1786AD2DA10E}"/>
              </a:ext>
            </a:extLst>
          </p:cNvPr>
          <p:cNvSpPr txBox="1"/>
          <p:nvPr/>
        </p:nvSpPr>
        <p:spPr>
          <a:xfrm>
            <a:off x="3129802" y="1800413"/>
            <a:ext cx="8031255" cy="3257174"/>
          </a:xfrm>
          <a:prstGeom prst="rect">
            <a:avLst/>
          </a:prstGeom>
          <a:noFill/>
        </p:spPr>
        <p:txBody>
          <a:bodyPr wrap="square">
            <a:spAutoFit/>
          </a:bodyPr>
          <a:lstStyle/>
          <a:p>
            <a:pPr>
              <a:lnSpc>
                <a:spcPct val="150000"/>
              </a:lnSpc>
            </a:pPr>
            <a:r>
              <a:rPr lang="en-US" sz="2800" b="1" dirty="0"/>
              <a:t>Computer Network Architecture </a:t>
            </a:r>
            <a:r>
              <a:rPr lang="en-US" sz="2800" dirty="0"/>
              <a:t>is defined as the physical and logical design of the software, hardware, protocols, and media of the transmission of data. Simply we can say that how computers are organized and how tasks are allocated to the computer.</a:t>
            </a:r>
            <a:endParaRPr lang="en-PH" sz="2800" dirty="0"/>
          </a:p>
        </p:txBody>
      </p:sp>
    </p:spTree>
    <p:extLst>
      <p:ext uri="{BB962C8B-B14F-4D97-AF65-F5344CB8AC3E}">
        <p14:creationId xmlns:p14="http://schemas.microsoft.com/office/powerpoint/2010/main" val="2947437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D738A4-7E1D-4938-ED44-437BBD3D379B}"/>
              </a:ext>
            </a:extLst>
          </p:cNvPr>
          <p:cNvSpPr txBox="1"/>
          <p:nvPr/>
        </p:nvSpPr>
        <p:spPr>
          <a:xfrm>
            <a:off x="2511237" y="1271697"/>
            <a:ext cx="8165727" cy="3373359"/>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en-US" b="1" i="0" dirty="0">
                <a:solidFill>
                  <a:srgbClr val="000000"/>
                </a:solidFill>
                <a:effectLst/>
                <a:latin typeface="inter-bold"/>
              </a:rPr>
              <a:t>Error Control:</a:t>
            </a:r>
            <a:r>
              <a:rPr lang="en-US" b="0" i="0" dirty="0">
                <a:solidFill>
                  <a:srgbClr val="000000"/>
                </a:solidFill>
                <a:effectLst/>
                <a:latin typeface="inter-regular"/>
              </a:rPr>
              <a:t> Error control is achieved by adding a calculated value CRC (Cyclic Redundancy Check) that is placed to the Data link layer's trailer which is added to the message frame before it is sent to the physical layer. If any error seems to occur, then the receiver sends the acknowledgment for the retransmission of the corrupted frames.</a:t>
            </a:r>
          </a:p>
          <a:p>
            <a:pPr marL="285750" indent="-285750" algn="just">
              <a:lnSpc>
                <a:spcPct val="150000"/>
              </a:lnSpc>
              <a:buFont typeface="Wingdings" panose="05000000000000000000" pitchFamily="2" charset="2"/>
              <a:buChar char="v"/>
            </a:pPr>
            <a:r>
              <a:rPr lang="en-US" b="1" i="0" dirty="0">
                <a:solidFill>
                  <a:srgbClr val="000000"/>
                </a:solidFill>
                <a:effectLst/>
                <a:latin typeface="inter-bold"/>
              </a:rPr>
              <a:t>Access Control:</a:t>
            </a:r>
            <a:r>
              <a:rPr lang="en-US" b="0" i="0" dirty="0">
                <a:solidFill>
                  <a:srgbClr val="000000"/>
                </a:solidFill>
                <a:effectLst/>
                <a:latin typeface="inter-regular"/>
              </a:rPr>
              <a:t> When two or more devices are connected to the same communication channel, then the data link layer protocols are used to determine which device has control over the link at a given time.</a:t>
            </a:r>
          </a:p>
        </p:txBody>
      </p:sp>
    </p:spTree>
    <p:extLst>
      <p:ext uri="{BB962C8B-B14F-4D97-AF65-F5344CB8AC3E}">
        <p14:creationId xmlns:p14="http://schemas.microsoft.com/office/powerpoint/2010/main" val="32150872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55B1D9-AC77-4CDB-A1DB-136E59E55F22}"/>
              </a:ext>
            </a:extLst>
          </p:cNvPr>
          <p:cNvSpPr txBox="1"/>
          <p:nvPr/>
        </p:nvSpPr>
        <p:spPr>
          <a:xfrm>
            <a:off x="1731309" y="363071"/>
            <a:ext cx="6098240" cy="584775"/>
          </a:xfrm>
          <a:prstGeom prst="rect">
            <a:avLst/>
          </a:prstGeom>
          <a:noFill/>
        </p:spPr>
        <p:txBody>
          <a:bodyPr wrap="square">
            <a:spAutoFit/>
          </a:bodyPr>
          <a:lstStyle/>
          <a:p>
            <a:pPr algn="just"/>
            <a:r>
              <a:rPr lang="en-PH" sz="3200" b="1" dirty="0"/>
              <a:t>3) Network Layer</a:t>
            </a:r>
          </a:p>
        </p:txBody>
      </p:sp>
      <p:sp>
        <p:nvSpPr>
          <p:cNvPr id="5" name="TextBox 4">
            <a:extLst>
              <a:ext uri="{FF2B5EF4-FFF2-40B4-BE49-F238E27FC236}">
                <a16:creationId xmlns:a16="http://schemas.microsoft.com/office/drawing/2014/main" id="{1188C512-C6A6-DF9E-0D85-338038008951}"/>
              </a:ext>
            </a:extLst>
          </p:cNvPr>
          <p:cNvSpPr txBox="1"/>
          <p:nvPr/>
        </p:nvSpPr>
        <p:spPr>
          <a:xfrm>
            <a:off x="1731309" y="1044078"/>
            <a:ext cx="6098240" cy="5450851"/>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en-US" b="0" i="0" dirty="0">
                <a:solidFill>
                  <a:srgbClr val="000000"/>
                </a:solidFill>
                <a:effectLst/>
                <a:latin typeface="inter-regular"/>
              </a:rPr>
              <a:t>It is a layer 3 that manages device addressing, tracks the location of devices on the network.</a:t>
            </a:r>
          </a:p>
          <a:p>
            <a:pPr marL="285750" indent="-285750" algn="just">
              <a:lnSpc>
                <a:spcPct val="150000"/>
              </a:lnSpc>
              <a:buFont typeface="Wingdings" panose="05000000000000000000" pitchFamily="2" charset="2"/>
              <a:buChar char="v"/>
            </a:pPr>
            <a:r>
              <a:rPr lang="en-US" b="0" i="0" dirty="0">
                <a:solidFill>
                  <a:srgbClr val="000000"/>
                </a:solidFill>
                <a:effectLst/>
                <a:latin typeface="inter-regular"/>
              </a:rPr>
              <a:t>It determines the best path to move data from source to the destination based on the network conditions, the priority of service, and other factors.</a:t>
            </a:r>
          </a:p>
          <a:p>
            <a:pPr marL="285750" indent="-285750" algn="just">
              <a:lnSpc>
                <a:spcPct val="150000"/>
              </a:lnSpc>
              <a:buFont typeface="Wingdings" panose="05000000000000000000" pitchFamily="2" charset="2"/>
              <a:buChar char="v"/>
            </a:pPr>
            <a:r>
              <a:rPr lang="en-US" b="0" i="0" dirty="0">
                <a:solidFill>
                  <a:srgbClr val="000000"/>
                </a:solidFill>
                <a:effectLst/>
                <a:latin typeface="inter-regular"/>
              </a:rPr>
              <a:t>The Data link layer is responsible for routing and forwarding the packets.</a:t>
            </a:r>
          </a:p>
          <a:p>
            <a:pPr marL="285750" indent="-285750" algn="just">
              <a:lnSpc>
                <a:spcPct val="150000"/>
              </a:lnSpc>
              <a:buFont typeface="Wingdings" panose="05000000000000000000" pitchFamily="2" charset="2"/>
              <a:buChar char="v"/>
            </a:pPr>
            <a:r>
              <a:rPr lang="en-US" b="0" i="0" dirty="0">
                <a:solidFill>
                  <a:srgbClr val="000000"/>
                </a:solidFill>
                <a:effectLst/>
                <a:latin typeface="inter-regular"/>
              </a:rPr>
              <a:t>Routers are the layer 3 devices, they are specified in this layer and used to provide the routing services within an internetwork.</a:t>
            </a:r>
          </a:p>
          <a:p>
            <a:pPr marL="285750" indent="-285750" algn="just">
              <a:lnSpc>
                <a:spcPct val="150000"/>
              </a:lnSpc>
              <a:buFont typeface="Wingdings" panose="05000000000000000000" pitchFamily="2" charset="2"/>
              <a:buChar char="v"/>
            </a:pPr>
            <a:r>
              <a:rPr lang="en-US" b="0" i="0" dirty="0">
                <a:solidFill>
                  <a:srgbClr val="000000"/>
                </a:solidFill>
                <a:effectLst/>
                <a:latin typeface="inter-regular"/>
              </a:rPr>
              <a:t>The protocols used to route the network traffic are known as Network layer protocols. Examples of protocols are IP and Ipv6.</a:t>
            </a:r>
          </a:p>
        </p:txBody>
      </p:sp>
      <p:pic>
        <p:nvPicPr>
          <p:cNvPr id="36866" name="Picture 2" descr="OSI Model">
            <a:extLst>
              <a:ext uri="{FF2B5EF4-FFF2-40B4-BE49-F238E27FC236}">
                <a16:creationId xmlns:a16="http://schemas.microsoft.com/office/drawing/2014/main" id="{04BA332C-48F4-86CF-A00D-A843EC7B57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9549" y="1285674"/>
            <a:ext cx="4141694" cy="2143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6747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E64A6D-CAF0-4733-A7CC-7E1C4FA44C2E}"/>
              </a:ext>
            </a:extLst>
          </p:cNvPr>
          <p:cNvSpPr txBox="1"/>
          <p:nvPr/>
        </p:nvSpPr>
        <p:spPr>
          <a:xfrm>
            <a:off x="1973357" y="837310"/>
            <a:ext cx="6098240" cy="584775"/>
          </a:xfrm>
          <a:prstGeom prst="rect">
            <a:avLst/>
          </a:prstGeom>
          <a:noFill/>
        </p:spPr>
        <p:txBody>
          <a:bodyPr wrap="square">
            <a:spAutoFit/>
          </a:bodyPr>
          <a:lstStyle/>
          <a:p>
            <a:pPr algn="just"/>
            <a:r>
              <a:rPr lang="en-PH" sz="3200" b="1" dirty="0"/>
              <a:t>Functions of Network Layer</a:t>
            </a:r>
          </a:p>
        </p:txBody>
      </p:sp>
      <p:sp>
        <p:nvSpPr>
          <p:cNvPr id="5" name="TextBox 4">
            <a:extLst>
              <a:ext uri="{FF2B5EF4-FFF2-40B4-BE49-F238E27FC236}">
                <a16:creationId xmlns:a16="http://schemas.microsoft.com/office/drawing/2014/main" id="{DFCEA936-B01A-45FA-AD6C-DEAE02A8C0B5}"/>
              </a:ext>
            </a:extLst>
          </p:cNvPr>
          <p:cNvSpPr txBox="1"/>
          <p:nvPr/>
        </p:nvSpPr>
        <p:spPr>
          <a:xfrm>
            <a:off x="2470897" y="1707392"/>
            <a:ext cx="7600950" cy="4619854"/>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en-US" b="1" i="0" dirty="0">
                <a:solidFill>
                  <a:srgbClr val="000000"/>
                </a:solidFill>
                <a:effectLst/>
                <a:latin typeface="inter-bold"/>
              </a:rPr>
              <a:t>Internetworking:</a:t>
            </a:r>
            <a:r>
              <a:rPr lang="en-US" b="0" i="0" dirty="0">
                <a:solidFill>
                  <a:srgbClr val="000000"/>
                </a:solidFill>
                <a:effectLst/>
                <a:latin typeface="inter-regular"/>
              </a:rPr>
              <a:t> An internetworking is the main responsibility of the network layer. It provides a logical connection between different devices.</a:t>
            </a:r>
          </a:p>
          <a:p>
            <a:pPr marL="285750" indent="-285750" algn="just">
              <a:lnSpc>
                <a:spcPct val="150000"/>
              </a:lnSpc>
              <a:buFont typeface="Wingdings" panose="05000000000000000000" pitchFamily="2" charset="2"/>
              <a:buChar char="v"/>
            </a:pPr>
            <a:r>
              <a:rPr lang="en-US" b="1" i="0" u="none" strike="noStrike" dirty="0">
                <a:solidFill>
                  <a:srgbClr val="008000"/>
                </a:solidFill>
                <a:effectLst/>
                <a:latin typeface="inter-bold"/>
                <a:hlinkClick r:id="rId2"/>
              </a:rPr>
              <a:t>Addressing</a:t>
            </a:r>
            <a:r>
              <a:rPr lang="en-US" b="1" i="0" dirty="0">
                <a:solidFill>
                  <a:srgbClr val="000000"/>
                </a:solidFill>
                <a:effectLst/>
                <a:latin typeface="inter-bold"/>
              </a:rPr>
              <a:t>:</a:t>
            </a:r>
            <a:r>
              <a:rPr lang="en-US" b="0" i="0" dirty="0">
                <a:solidFill>
                  <a:srgbClr val="000000"/>
                </a:solidFill>
                <a:effectLst/>
                <a:latin typeface="inter-regular"/>
              </a:rPr>
              <a:t> A Network layer adds the source and destination address to the header of the frame. Addressing is used to identify the device on the internet.</a:t>
            </a:r>
          </a:p>
          <a:p>
            <a:pPr marL="285750" indent="-285750" algn="just">
              <a:lnSpc>
                <a:spcPct val="150000"/>
              </a:lnSpc>
              <a:buFont typeface="Wingdings" panose="05000000000000000000" pitchFamily="2" charset="2"/>
              <a:buChar char="v"/>
            </a:pPr>
            <a:r>
              <a:rPr lang="en-US" b="1" i="0" u="none" strike="noStrike" dirty="0">
                <a:solidFill>
                  <a:srgbClr val="008000"/>
                </a:solidFill>
                <a:effectLst/>
                <a:latin typeface="inter-bold"/>
                <a:hlinkClick r:id="rId3"/>
              </a:rPr>
              <a:t>Routing</a:t>
            </a:r>
            <a:r>
              <a:rPr lang="en-US" b="1" i="0" dirty="0">
                <a:solidFill>
                  <a:srgbClr val="000000"/>
                </a:solidFill>
                <a:effectLst/>
                <a:latin typeface="inter-bold"/>
              </a:rPr>
              <a:t>:</a:t>
            </a:r>
            <a:r>
              <a:rPr lang="en-US" b="0" i="0" dirty="0">
                <a:solidFill>
                  <a:srgbClr val="000000"/>
                </a:solidFill>
                <a:effectLst/>
                <a:latin typeface="inter-regular"/>
              </a:rPr>
              <a:t> Routing is the major component of the network layer, and it determines the best optimal path out of the multiple paths from source to the destination.</a:t>
            </a:r>
          </a:p>
          <a:p>
            <a:pPr marL="285750" indent="-285750" algn="just">
              <a:lnSpc>
                <a:spcPct val="150000"/>
              </a:lnSpc>
              <a:buFont typeface="Wingdings" panose="05000000000000000000" pitchFamily="2" charset="2"/>
              <a:buChar char="v"/>
            </a:pPr>
            <a:r>
              <a:rPr lang="en-US" b="1" i="0" dirty="0">
                <a:solidFill>
                  <a:srgbClr val="000000"/>
                </a:solidFill>
                <a:effectLst/>
                <a:latin typeface="inter-bold"/>
              </a:rPr>
              <a:t>Packetizing:</a:t>
            </a:r>
            <a:r>
              <a:rPr lang="en-US" b="0" i="0" dirty="0">
                <a:solidFill>
                  <a:srgbClr val="000000"/>
                </a:solidFill>
                <a:effectLst/>
                <a:latin typeface="inter-regular"/>
              </a:rPr>
              <a:t> A Network Layer receives the packets from the upper layer and converts them into packets. This process is known as Packetizing. It is achieved by internet protocol (IP).</a:t>
            </a:r>
          </a:p>
        </p:txBody>
      </p:sp>
    </p:spTree>
    <p:extLst>
      <p:ext uri="{BB962C8B-B14F-4D97-AF65-F5344CB8AC3E}">
        <p14:creationId xmlns:p14="http://schemas.microsoft.com/office/powerpoint/2010/main" val="8548649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B49B94-2408-7DDE-ABEF-3C9999604361}"/>
              </a:ext>
            </a:extLst>
          </p:cNvPr>
          <p:cNvSpPr txBox="1"/>
          <p:nvPr/>
        </p:nvSpPr>
        <p:spPr>
          <a:xfrm>
            <a:off x="1933015" y="635604"/>
            <a:ext cx="6098240" cy="584775"/>
          </a:xfrm>
          <a:prstGeom prst="rect">
            <a:avLst/>
          </a:prstGeom>
          <a:noFill/>
        </p:spPr>
        <p:txBody>
          <a:bodyPr wrap="square">
            <a:spAutoFit/>
          </a:bodyPr>
          <a:lstStyle/>
          <a:p>
            <a:pPr algn="just"/>
            <a:r>
              <a:rPr lang="en-PH" sz="3200" b="1" dirty="0"/>
              <a:t>4) Transport Layer</a:t>
            </a:r>
          </a:p>
        </p:txBody>
      </p:sp>
      <p:sp>
        <p:nvSpPr>
          <p:cNvPr id="7" name="TextBox 6">
            <a:extLst>
              <a:ext uri="{FF2B5EF4-FFF2-40B4-BE49-F238E27FC236}">
                <a16:creationId xmlns:a16="http://schemas.microsoft.com/office/drawing/2014/main" id="{410E07E2-8656-F1A7-6807-B04BD6E3AA20}"/>
              </a:ext>
            </a:extLst>
          </p:cNvPr>
          <p:cNvSpPr txBox="1"/>
          <p:nvPr/>
        </p:nvSpPr>
        <p:spPr>
          <a:xfrm>
            <a:off x="1933015" y="1676445"/>
            <a:ext cx="6098240" cy="4204356"/>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en-US" b="0" i="0" dirty="0">
                <a:solidFill>
                  <a:srgbClr val="000000"/>
                </a:solidFill>
                <a:effectLst/>
                <a:latin typeface="inter-regular"/>
              </a:rPr>
              <a:t>The Transport layer is a Layer 4 ensures that messages are transmitted in the order in which they are sent and there is no duplication of data.</a:t>
            </a:r>
          </a:p>
          <a:p>
            <a:pPr marL="285750" indent="-285750" algn="just">
              <a:lnSpc>
                <a:spcPct val="150000"/>
              </a:lnSpc>
              <a:buFont typeface="Wingdings" panose="05000000000000000000" pitchFamily="2" charset="2"/>
              <a:buChar char="v"/>
            </a:pPr>
            <a:r>
              <a:rPr lang="en-US" b="0" i="0" dirty="0">
                <a:solidFill>
                  <a:srgbClr val="000000"/>
                </a:solidFill>
                <a:effectLst/>
                <a:latin typeface="inter-regular"/>
              </a:rPr>
              <a:t>The main responsibility of the transport layer is to transfer the data completely.</a:t>
            </a:r>
          </a:p>
          <a:p>
            <a:pPr marL="285750" indent="-285750" algn="just">
              <a:lnSpc>
                <a:spcPct val="150000"/>
              </a:lnSpc>
              <a:buFont typeface="Wingdings" panose="05000000000000000000" pitchFamily="2" charset="2"/>
              <a:buChar char="v"/>
            </a:pPr>
            <a:r>
              <a:rPr lang="en-US" b="0" i="0" dirty="0">
                <a:solidFill>
                  <a:srgbClr val="000000"/>
                </a:solidFill>
                <a:effectLst/>
                <a:latin typeface="inter-regular"/>
              </a:rPr>
              <a:t>It receives the data from the upper layer and converts them into smaller units known as segments.</a:t>
            </a:r>
          </a:p>
          <a:p>
            <a:pPr marL="285750" indent="-285750" algn="just">
              <a:lnSpc>
                <a:spcPct val="150000"/>
              </a:lnSpc>
              <a:buFont typeface="Wingdings" panose="05000000000000000000" pitchFamily="2" charset="2"/>
              <a:buChar char="v"/>
            </a:pPr>
            <a:r>
              <a:rPr lang="en-US" b="0" i="0" dirty="0">
                <a:solidFill>
                  <a:srgbClr val="000000"/>
                </a:solidFill>
                <a:effectLst/>
                <a:latin typeface="inter-regular"/>
              </a:rPr>
              <a:t>This layer can be termed as an end-to-end layer as it provides a point-to-point connection between source and destination to deliver the data reliably.</a:t>
            </a:r>
          </a:p>
        </p:txBody>
      </p:sp>
      <p:pic>
        <p:nvPicPr>
          <p:cNvPr id="37890" name="Picture 2" descr="OSI Model">
            <a:extLst>
              <a:ext uri="{FF2B5EF4-FFF2-40B4-BE49-F238E27FC236}">
                <a16:creationId xmlns:a16="http://schemas.microsoft.com/office/drawing/2014/main" id="{6336B473-2642-0AEA-FA3F-BE1A741C62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0209" y="1728789"/>
            <a:ext cx="3778247" cy="1700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86762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C9885D-4206-D440-D9C5-8BCD7FBD6471}"/>
              </a:ext>
            </a:extLst>
          </p:cNvPr>
          <p:cNvSpPr txBox="1"/>
          <p:nvPr/>
        </p:nvSpPr>
        <p:spPr>
          <a:xfrm>
            <a:off x="2954992" y="501135"/>
            <a:ext cx="8286750" cy="584775"/>
          </a:xfrm>
          <a:prstGeom prst="rect">
            <a:avLst/>
          </a:prstGeom>
          <a:noFill/>
        </p:spPr>
        <p:txBody>
          <a:bodyPr wrap="square">
            <a:spAutoFit/>
          </a:bodyPr>
          <a:lstStyle/>
          <a:p>
            <a:r>
              <a:rPr lang="en-US" sz="3200" b="1" i="0" dirty="0">
                <a:solidFill>
                  <a:srgbClr val="333333"/>
                </a:solidFill>
                <a:effectLst/>
                <a:latin typeface="inter-bold"/>
              </a:rPr>
              <a:t>The two protocols used in this layer are:</a:t>
            </a:r>
            <a:endParaRPr lang="en-PH" sz="3200" dirty="0"/>
          </a:p>
        </p:txBody>
      </p:sp>
      <p:sp>
        <p:nvSpPr>
          <p:cNvPr id="5" name="TextBox 4">
            <a:extLst>
              <a:ext uri="{FF2B5EF4-FFF2-40B4-BE49-F238E27FC236}">
                <a16:creationId xmlns:a16="http://schemas.microsoft.com/office/drawing/2014/main" id="{950C38D6-4D71-F9CC-27B1-73F1C1AAC96D}"/>
              </a:ext>
            </a:extLst>
          </p:cNvPr>
          <p:cNvSpPr txBox="1"/>
          <p:nvPr/>
        </p:nvSpPr>
        <p:spPr>
          <a:xfrm>
            <a:off x="2065244" y="1085910"/>
            <a:ext cx="8880662" cy="5450851"/>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en-US" b="1" i="0" dirty="0">
                <a:solidFill>
                  <a:srgbClr val="000000"/>
                </a:solidFill>
                <a:effectLst/>
                <a:latin typeface="inter-bold"/>
              </a:rPr>
              <a:t>Transmission Control Protocol</a:t>
            </a:r>
            <a:endParaRPr lang="en-US" b="0" i="0" dirty="0">
              <a:solidFill>
                <a:srgbClr val="000000"/>
              </a:solidFill>
              <a:effectLst/>
              <a:latin typeface="inter-regular"/>
            </a:endParaRPr>
          </a:p>
          <a:p>
            <a:pPr marL="742950" lvl="1" indent="-285750" algn="just">
              <a:lnSpc>
                <a:spcPct val="150000"/>
              </a:lnSpc>
              <a:buFont typeface="Wingdings" panose="05000000000000000000" pitchFamily="2" charset="2"/>
              <a:buChar char="ü"/>
            </a:pPr>
            <a:r>
              <a:rPr lang="en-US" b="0" i="0" dirty="0">
                <a:solidFill>
                  <a:srgbClr val="000000"/>
                </a:solidFill>
                <a:effectLst/>
                <a:latin typeface="inter-regular"/>
              </a:rPr>
              <a:t>It is a standard protocol that allows the systems to communicate over the internet.</a:t>
            </a:r>
          </a:p>
          <a:p>
            <a:pPr marL="742950" lvl="1" indent="-285750" algn="just">
              <a:lnSpc>
                <a:spcPct val="150000"/>
              </a:lnSpc>
              <a:buFont typeface="Wingdings" panose="05000000000000000000" pitchFamily="2" charset="2"/>
              <a:buChar char="ü"/>
            </a:pPr>
            <a:r>
              <a:rPr lang="en-US" b="0" i="0" dirty="0">
                <a:solidFill>
                  <a:srgbClr val="000000"/>
                </a:solidFill>
                <a:effectLst/>
                <a:latin typeface="inter-regular"/>
              </a:rPr>
              <a:t>It establishes and maintains a connection between hosts.</a:t>
            </a:r>
          </a:p>
          <a:p>
            <a:pPr marL="742950" lvl="1" indent="-285750" algn="just">
              <a:lnSpc>
                <a:spcPct val="150000"/>
              </a:lnSpc>
              <a:buFont typeface="Wingdings" panose="05000000000000000000" pitchFamily="2" charset="2"/>
              <a:buChar char="ü"/>
            </a:pPr>
            <a:r>
              <a:rPr lang="en-US" b="0" i="0" dirty="0">
                <a:solidFill>
                  <a:srgbClr val="000000"/>
                </a:solidFill>
                <a:effectLst/>
                <a:latin typeface="inter-regular"/>
              </a:rPr>
              <a:t>When data is sent over the TCP connection, then the TCP protocol divides the data into smaller units known as segments. Each segment travels over the internet using multiple routes, and they arrive in different orders at the destination. The transmission control protocol reorders the packets in the correct order at the receiving end.</a:t>
            </a:r>
          </a:p>
          <a:p>
            <a:pPr marL="285750" indent="-285750" algn="just">
              <a:lnSpc>
                <a:spcPct val="150000"/>
              </a:lnSpc>
              <a:buFont typeface="Wingdings" panose="05000000000000000000" pitchFamily="2" charset="2"/>
              <a:buChar char="v"/>
            </a:pPr>
            <a:r>
              <a:rPr lang="en-US" b="1" i="0" dirty="0">
                <a:solidFill>
                  <a:srgbClr val="000000"/>
                </a:solidFill>
                <a:effectLst/>
                <a:latin typeface="inter-bold"/>
              </a:rPr>
              <a:t>User Datagram Protocol</a:t>
            </a:r>
            <a:endParaRPr lang="en-US" b="0" i="0" dirty="0">
              <a:solidFill>
                <a:srgbClr val="000000"/>
              </a:solidFill>
              <a:effectLst/>
              <a:latin typeface="inter-regular"/>
            </a:endParaRPr>
          </a:p>
          <a:p>
            <a:pPr marL="742950" lvl="1" indent="-285750" algn="just">
              <a:lnSpc>
                <a:spcPct val="150000"/>
              </a:lnSpc>
              <a:buFont typeface="Wingdings" panose="05000000000000000000" pitchFamily="2" charset="2"/>
              <a:buChar char="ü"/>
            </a:pPr>
            <a:r>
              <a:rPr lang="en-US" b="0" i="0" dirty="0">
                <a:solidFill>
                  <a:srgbClr val="000000"/>
                </a:solidFill>
                <a:effectLst/>
                <a:latin typeface="inter-regular"/>
              </a:rPr>
              <a:t>User Datagram Protocol is a transport layer protocol.</a:t>
            </a:r>
          </a:p>
          <a:p>
            <a:pPr marL="742950" lvl="1" indent="-285750" algn="just">
              <a:lnSpc>
                <a:spcPct val="150000"/>
              </a:lnSpc>
              <a:buFont typeface="Wingdings" panose="05000000000000000000" pitchFamily="2" charset="2"/>
              <a:buChar char="ü"/>
            </a:pPr>
            <a:r>
              <a:rPr lang="en-US" b="0" i="0" dirty="0">
                <a:solidFill>
                  <a:srgbClr val="000000"/>
                </a:solidFill>
                <a:effectLst/>
                <a:latin typeface="inter-regular"/>
              </a:rPr>
              <a:t>It is an unreliable transport protocol as in this case receiver does not send any acknowledgment when the packet is received, the sender does not wait for any acknowledgment. Therefore, this makes a protocol unreliable.</a:t>
            </a:r>
          </a:p>
        </p:txBody>
      </p:sp>
    </p:spTree>
    <p:extLst>
      <p:ext uri="{BB962C8B-B14F-4D97-AF65-F5344CB8AC3E}">
        <p14:creationId xmlns:p14="http://schemas.microsoft.com/office/powerpoint/2010/main" val="216475083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D4CA8E-F604-0610-14DA-8FC96FD46FD4}"/>
              </a:ext>
            </a:extLst>
          </p:cNvPr>
          <p:cNvSpPr txBox="1"/>
          <p:nvPr/>
        </p:nvSpPr>
        <p:spPr>
          <a:xfrm>
            <a:off x="2121274" y="649051"/>
            <a:ext cx="6098240" cy="584775"/>
          </a:xfrm>
          <a:prstGeom prst="rect">
            <a:avLst/>
          </a:prstGeom>
          <a:noFill/>
        </p:spPr>
        <p:txBody>
          <a:bodyPr wrap="square">
            <a:spAutoFit/>
          </a:bodyPr>
          <a:lstStyle/>
          <a:p>
            <a:pPr algn="just"/>
            <a:r>
              <a:rPr lang="en-PH" sz="3200" b="1" dirty="0"/>
              <a:t>Functions of Transport Layer:</a:t>
            </a:r>
          </a:p>
        </p:txBody>
      </p:sp>
      <p:sp>
        <p:nvSpPr>
          <p:cNvPr id="5" name="TextBox 4">
            <a:extLst>
              <a:ext uri="{FF2B5EF4-FFF2-40B4-BE49-F238E27FC236}">
                <a16:creationId xmlns:a16="http://schemas.microsoft.com/office/drawing/2014/main" id="{15ABA832-8CE8-4729-2EF3-8A311ADC3EAC}"/>
              </a:ext>
            </a:extLst>
          </p:cNvPr>
          <p:cNvSpPr txBox="1"/>
          <p:nvPr/>
        </p:nvSpPr>
        <p:spPr>
          <a:xfrm>
            <a:off x="2322980" y="1529661"/>
            <a:ext cx="7883338" cy="4199611"/>
          </a:xfrm>
          <a:prstGeom prst="rect">
            <a:avLst/>
          </a:prstGeom>
          <a:noFill/>
        </p:spPr>
        <p:txBody>
          <a:bodyPr wrap="square">
            <a:spAutoFit/>
          </a:bodyPr>
          <a:lstStyle/>
          <a:p>
            <a:pPr marL="342900" indent="-342900" algn="just">
              <a:lnSpc>
                <a:spcPct val="150000"/>
              </a:lnSpc>
              <a:buFont typeface="Wingdings" panose="05000000000000000000" pitchFamily="2" charset="2"/>
              <a:buChar char="v"/>
            </a:pPr>
            <a:r>
              <a:rPr lang="en-US" sz="2000" b="1" i="0" dirty="0">
                <a:solidFill>
                  <a:srgbClr val="000000"/>
                </a:solidFill>
                <a:effectLst/>
                <a:latin typeface="inter-bold"/>
              </a:rPr>
              <a:t>Service-point addressing:</a:t>
            </a:r>
            <a:r>
              <a:rPr lang="en-US" sz="2000" b="0" i="0" dirty="0">
                <a:solidFill>
                  <a:srgbClr val="000000"/>
                </a:solidFill>
                <a:effectLst/>
                <a:latin typeface="inter-regular"/>
              </a:rPr>
              <a:t> Computers run several programs simultaneously due to this reason, the transmission of data from source to the destination not only from one computer to another computer but also from one process to another process. The transport layer adds the header that contains the address known as a service-point address or port address. The responsibility of the network layer is to transmit the data from one computer to another computer and the responsibility of the transport layer is to transmit the message to the correct process.</a:t>
            </a:r>
          </a:p>
        </p:txBody>
      </p:sp>
    </p:spTree>
    <p:extLst>
      <p:ext uri="{BB962C8B-B14F-4D97-AF65-F5344CB8AC3E}">
        <p14:creationId xmlns:p14="http://schemas.microsoft.com/office/powerpoint/2010/main" val="109128651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22E83E-B5C3-0CFA-2591-A8847FD83DFB}"/>
              </a:ext>
            </a:extLst>
          </p:cNvPr>
          <p:cNvSpPr txBox="1"/>
          <p:nvPr/>
        </p:nvSpPr>
        <p:spPr>
          <a:xfrm>
            <a:off x="2444003" y="1135867"/>
            <a:ext cx="8219514" cy="3913059"/>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en-US" sz="2400" b="1" i="0" dirty="0">
                <a:solidFill>
                  <a:srgbClr val="000000"/>
                </a:solidFill>
                <a:effectLst/>
                <a:latin typeface="inter-bold"/>
              </a:rPr>
              <a:t>Segmentation and reassembly:</a:t>
            </a:r>
            <a:r>
              <a:rPr lang="en-US" sz="2400" b="0" i="0" dirty="0">
                <a:solidFill>
                  <a:srgbClr val="000000"/>
                </a:solidFill>
                <a:effectLst/>
                <a:latin typeface="inter-regular"/>
              </a:rPr>
              <a:t> When the transport layer receives the message from the upper layer, it divides the message into multiple segments, and each segment is assigned with a sequence number that uniquely identifies each segment. When the message has arrived at the destination, then the transport layer reassembles the message based on their sequence numbers.</a:t>
            </a:r>
          </a:p>
        </p:txBody>
      </p:sp>
    </p:spTree>
    <p:extLst>
      <p:ext uri="{BB962C8B-B14F-4D97-AF65-F5344CB8AC3E}">
        <p14:creationId xmlns:p14="http://schemas.microsoft.com/office/powerpoint/2010/main" val="152728732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1A63F4-D707-FF77-1C6D-7F8D8A275F86}"/>
              </a:ext>
            </a:extLst>
          </p:cNvPr>
          <p:cNvSpPr txBox="1"/>
          <p:nvPr/>
        </p:nvSpPr>
        <p:spPr>
          <a:xfrm>
            <a:off x="2255743" y="848143"/>
            <a:ext cx="8555692" cy="4619854"/>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en-US" b="1" i="0" dirty="0">
                <a:solidFill>
                  <a:srgbClr val="000000"/>
                </a:solidFill>
                <a:effectLst/>
                <a:latin typeface="inter-bold"/>
              </a:rPr>
              <a:t>Connection control:</a:t>
            </a:r>
            <a:r>
              <a:rPr lang="en-US" b="0" i="0" dirty="0">
                <a:solidFill>
                  <a:srgbClr val="000000"/>
                </a:solidFill>
                <a:effectLst/>
                <a:latin typeface="inter-regular"/>
              </a:rPr>
              <a:t> Transport layer provides two services Connection-oriented service and connectionless service. A connectionless service treats each segment as an individual packet, and they all travel in different routes to reach the destination. A connection-oriented service makes a connection with the transport layer at the destination machine before delivering the packets. In connection-oriented service, all the packets travel in the single route.</a:t>
            </a:r>
          </a:p>
          <a:p>
            <a:pPr marL="285750" indent="-285750" algn="just">
              <a:lnSpc>
                <a:spcPct val="150000"/>
              </a:lnSpc>
              <a:buFont typeface="Wingdings" panose="05000000000000000000" pitchFamily="2" charset="2"/>
              <a:buChar char="v"/>
            </a:pPr>
            <a:r>
              <a:rPr lang="en-US" b="1" i="0" dirty="0">
                <a:solidFill>
                  <a:srgbClr val="000000"/>
                </a:solidFill>
                <a:effectLst/>
                <a:latin typeface="inter-bold"/>
              </a:rPr>
              <a:t>Flow control:</a:t>
            </a:r>
            <a:r>
              <a:rPr lang="en-US" b="0" i="0" dirty="0">
                <a:solidFill>
                  <a:srgbClr val="000000"/>
                </a:solidFill>
                <a:effectLst/>
                <a:latin typeface="inter-regular"/>
              </a:rPr>
              <a:t> The transport layer also responsible for flow control but it is performed end-to-end rather than across a single link.</a:t>
            </a:r>
          </a:p>
          <a:p>
            <a:pPr marL="285750" indent="-285750" algn="just">
              <a:lnSpc>
                <a:spcPct val="150000"/>
              </a:lnSpc>
              <a:buFont typeface="Wingdings" panose="05000000000000000000" pitchFamily="2" charset="2"/>
              <a:buChar char="v"/>
            </a:pPr>
            <a:r>
              <a:rPr lang="en-US" b="1" i="0" dirty="0">
                <a:solidFill>
                  <a:srgbClr val="000000"/>
                </a:solidFill>
                <a:effectLst/>
                <a:latin typeface="inter-bold"/>
              </a:rPr>
              <a:t>Error control:</a:t>
            </a:r>
            <a:r>
              <a:rPr lang="en-US" b="0" i="0" dirty="0">
                <a:solidFill>
                  <a:srgbClr val="000000"/>
                </a:solidFill>
                <a:effectLst/>
                <a:latin typeface="inter-regular"/>
              </a:rPr>
              <a:t> The transport layer is also responsible for Error control. Error control is performed end-to-end rather than across the single link. The sender transport layer ensures that message reach at the destination without any error.</a:t>
            </a:r>
          </a:p>
        </p:txBody>
      </p:sp>
    </p:spTree>
    <p:extLst>
      <p:ext uri="{BB962C8B-B14F-4D97-AF65-F5344CB8AC3E}">
        <p14:creationId xmlns:p14="http://schemas.microsoft.com/office/powerpoint/2010/main" val="96733225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301C94-626A-CC7A-DB58-ABA26CF4697B}"/>
              </a:ext>
            </a:extLst>
          </p:cNvPr>
          <p:cNvSpPr txBox="1"/>
          <p:nvPr/>
        </p:nvSpPr>
        <p:spPr>
          <a:xfrm>
            <a:off x="1933015" y="608711"/>
            <a:ext cx="6098240" cy="584775"/>
          </a:xfrm>
          <a:prstGeom prst="rect">
            <a:avLst/>
          </a:prstGeom>
          <a:noFill/>
        </p:spPr>
        <p:txBody>
          <a:bodyPr wrap="square">
            <a:spAutoFit/>
          </a:bodyPr>
          <a:lstStyle/>
          <a:p>
            <a:pPr algn="just"/>
            <a:r>
              <a:rPr lang="en-PH" sz="3200" b="1" dirty="0"/>
              <a:t>5) Session Layer</a:t>
            </a:r>
          </a:p>
        </p:txBody>
      </p:sp>
      <p:sp>
        <p:nvSpPr>
          <p:cNvPr id="5" name="TextBox 4">
            <a:extLst>
              <a:ext uri="{FF2B5EF4-FFF2-40B4-BE49-F238E27FC236}">
                <a16:creationId xmlns:a16="http://schemas.microsoft.com/office/drawing/2014/main" id="{1D504E6E-4854-CEFB-F323-C983F5890C1D}"/>
              </a:ext>
            </a:extLst>
          </p:cNvPr>
          <p:cNvSpPr txBox="1"/>
          <p:nvPr/>
        </p:nvSpPr>
        <p:spPr>
          <a:xfrm>
            <a:off x="1676960" y="1730205"/>
            <a:ext cx="8139393" cy="1429622"/>
          </a:xfrm>
          <a:prstGeom prst="rect">
            <a:avLst/>
          </a:prstGeom>
          <a:noFill/>
        </p:spPr>
        <p:txBody>
          <a:bodyPr wrap="square">
            <a:spAutoFit/>
          </a:bodyPr>
          <a:lstStyle/>
          <a:p>
            <a:pPr marL="457200" indent="-457200" algn="just">
              <a:lnSpc>
                <a:spcPct val="150000"/>
              </a:lnSpc>
              <a:buFont typeface="Wingdings" panose="05000000000000000000" pitchFamily="2" charset="2"/>
              <a:buChar char="v"/>
            </a:pPr>
            <a:r>
              <a:rPr lang="en-US" sz="2000" dirty="0"/>
              <a:t>It is a layer 3 in the OSI model.</a:t>
            </a:r>
          </a:p>
          <a:p>
            <a:pPr marL="457200" indent="-457200" algn="just">
              <a:lnSpc>
                <a:spcPct val="150000"/>
              </a:lnSpc>
              <a:buFont typeface="Wingdings" panose="05000000000000000000" pitchFamily="2" charset="2"/>
              <a:buChar char="v"/>
            </a:pPr>
            <a:r>
              <a:rPr lang="en-US" sz="2000" dirty="0"/>
              <a:t>The Session layer is used to establish, maintain and synchronizes the interaction between communicating devices.</a:t>
            </a:r>
          </a:p>
        </p:txBody>
      </p:sp>
      <p:pic>
        <p:nvPicPr>
          <p:cNvPr id="38914" name="Picture 2" descr="OSI Model">
            <a:extLst>
              <a:ext uri="{FF2B5EF4-FFF2-40B4-BE49-F238E27FC236}">
                <a16:creationId xmlns:a16="http://schemas.microsoft.com/office/drawing/2014/main" id="{58C8B013-B922-284D-5416-599F5B0745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3358" y="3582243"/>
            <a:ext cx="7057465" cy="2801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47632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90BBEC-7ADF-7159-C968-586CDC962FF8}"/>
              </a:ext>
            </a:extLst>
          </p:cNvPr>
          <p:cNvSpPr txBox="1"/>
          <p:nvPr/>
        </p:nvSpPr>
        <p:spPr>
          <a:xfrm>
            <a:off x="4340039" y="272534"/>
            <a:ext cx="6098240" cy="584775"/>
          </a:xfrm>
          <a:prstGeom prst="rect">
            <a:avLst/>
          </a:prstGeom>
          <a:noFill/>
        </p:spPr>
        <p:txBody>
          <a:bodyPr wrap="square">
            <a:spAutoFit/>
          </a:bodyPr>
          <a:lstStyle/>
          <a:p>
            <a:pPr algn="just"/>
            <a:r>
              <a:rPr lang="en-PH" sz="3200" b="1" dirty="0"/>
              <a:t>Functions of Session layer:</a:t>
            </a:r>
          </a:p>
        </p:txBody>
      </p:sp>
      <p:sp>
        <p:nvSpPr>
          <p:cNvPr id="5" name="TextBox 4">
            <a:extLst>
              <a:ext uri="{FF2B5EF4-FFF2-40B4-BE49-F238E27FC236}">
                <a16:creationId xmlns:a16="http://schemas.microsoft.com/office/drawing/2014/main" id="{77E870E6-9D68-8E97-FC6D-7BE1F9DCF327}"/>
              </a:ext>
            </a:extLst>
          </p:cNvPr>
          <p:cNvSpPr txBox="1"/>
          <p:nvPr/>
        </p:nvSpPr>
        <p:spPr>
          <a:xfrm>
            <a:off x="2511239" y="1141257"/>
            <a:ext cx="8743949" cy="5021055"/>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en-US" sz="2400" b="1" i="0" dirty="0">
                <a:solidFill>
                  <a:srgbClr val="000000"/>
                </a:solidFill>
                <a:effectLst/>
                <a:latin typeface="inter-bold"/>
              </a:rPr>
              <a:t>Dialog control:</a:t>
            </a:r>
            <a:r>
              <a:rPr lang="en-US" sz="2400" b="0" i="0" dirty="0">
                <a:solidFill>
                  <a:srgbClr val="000000"/>
                </a:solidFill>
                <a:effectLst/>
                <a:latin typeface="inter-regular"/>
              </a:rPr>
              <a:t> Session layer acts as a dialog controller that creates a dialog between two processes or we can say that it allows the communication between two processes which can be either half-duplex or full-duplex.</a:t>
            </a:r>
          </a:p>
          <a:p>
            <a:pPr marL="285750" indent="-285750" algn="just">
              <a:lnSpc>
                <a:spcPct val="150000"/>
              </a:lnSpc>
              <a:buFont typeface="Wingdings" panose="05000000000000000000" pitchFamily="2" charset="2"/>
              <a:buChar char="v"/>
            </a:pPr>
            <a:r>
              <a:rPr lang="en-US" sz="2400" b="1" i="0" dirty="0">
                <a:solidFill>
                  <a:srgbClr val="000000"/>
                </a:solidFill>
                <a:effectLst/>
                <a:latin typeface="inter-bold"/>
              </a:rPr>
              <a:t>Synchronization:</a:t>
            </a:r>
            <a:r>
              <a:rPr lang="en-US" sz="2400" b="0" i="0" dirty="0">
                <a:solidFill>
                  <a:srgbClr val="000000"/>
                </a:solidFill>
                <a:effectLst/>
                <a:latin typeface="inter-regular"/>
              </a:rPr>
              <a:t> Session layer adds some checkpoints when transmitting the data in a sequence. If some error occurs in the middle of the transmission of data, then the transmission will take place again from the checkpoint. This process is known as Synchronization and recovery.</a:t>
            </a:r>
          </a:p>
        </p:txBody>
      </p:sp>
    </p:spTree>
    <p:extLst>
      <p:ext uri="{BB962C8B-B14F-4D97-AF65-F5344CB8AC3E}">
        <p14:creationId xmlns:p14="http://schemas.microsoft.com/office/powerpoint/2010/main" val="453179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253</TotalTime>
  <Words>7490</Words>
  <Application>Microsoft Office PowerPoint</Application>
  <PresentationFormat>Widescreen</PresentationFormat>
  <Paragraphs>403</Paragraphs>
  <Slides>116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116</vt:i4>
      </vt:variant>
    </vt:vector>
  </HeadingPairs>
  <TitlesOfParts>
    <vt:vector size="125" baseType="lpstr">
      <vt:lpstr>Algerian</vt:lpstr>
      <vt:lpstr>Arial</vt:lpstr>
      <vt:lpstr>Baskerville Old Face</vt:lpstr>
      <vt:lpstr>Bernard MT Condensed</vt:lpstr>
      <vt:lpstr>Corbel</vt:lpstr>
      <vt:lpstr>inter-bold</vt:lpstr>
      <vt:lpstr>inter-regular</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nino manto</dc:creator>
  <cp:lastModifiedBy>mike nino manto</cp:lastModifiedBy>
  <cp:revision>1</cp:revision>
  <dcterms:created xsi:type="dcterms:W3CDTF">2022-12-26T15:07:55Z</dcterms:created>
  <dcterms:modified xsi:type="dcterms:W3CDTF">2022-12-27T18:36:48Z</dcterms:modified>
</cp:coreProperties>
</file>