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15"/>
  </p:notesMasterIdLst>
  <p:sldIdLst>
    <p:sldId id="256" r:id="rId2"/>
    <p:sldId id="268" r:id="rId3"/>
    <p:sldId id="269" r:id="rId4"/>
    <p:sldId id="258" r:id="rId5"/>
    <p:sldId id="265" r:id="rId6"/>
    <p:sldId id="259" r:id="rId7"/>
    <p:sldId id="260" r:id="rId8"/>
    <p:sldId id="261" r:id="rId9"/>
    <p:sldId id="262" r:id="rId10"/>
    <p:sldId id="263" r:id="rId11"/>
    <p:sldId id="264" r:id="rId12"/>
    <p:sldId id="266" r:id="rId13"/>
    <p:sldId id="267" r:id="rId1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771" autoAdjust="0"/>
  </p:normalViewPr>
  <p:slideViewPr>
    <p:cSldViewPr snapToGrid="0">
      <p:cViewPr>
        <p:scale>
          <a:sx n="86" d="100"/>
          <a:sy n="86" d="100"/>
        </p:scale>
        <p:origin x="14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6875F-93EB-40EB-8CFF-00ED66603F31}" type="datetimeFigureOut">
              <a:rPr lang="nl-BE" smtClean="0"/>
              <a:t>9/01/2017</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64AE9-7BE4-45DA-8977-019B736152D5}" type="slidenum">
              <a:rPr lang="nl-BE" smtClean="0"/>
              <a:t>‹#›</a:t>
            </a:fld>
            <a:endParaRPr lang="nl-BE"/>
          </a:p>
        </p:txBody>
      </p:sp>
    </p:spTree>
    <p:extLst>
      <p:ext uri="{BB962C8B-B14F-4D97-AF65-F5344CB8AC3E}">
        <p14:creationId xmlns:p14="http://schemas.microsoft.com/office/powerpoint/2010/main" val="302134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P-Elektronica-IC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Kay</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1</a:t>
            </a:fld>
            <a:endParaRPr lang="nl-BE"/>
          </a:p>
        </p:txBody>
      </p:sp>
    </p:spTree>
    <p:extLst>
      <p:ext uri="{BB962C8B-B14F-4D97-AF65-F5344CB8AC3E}">
        <p14:creationId xmlns:p14="http://schemas.microsoft.com/office/powerpoint/2010/main" val="114002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Alle eindwerkrepo’s worden gehost op </a:t>
            </a:r>
            <a:r>
              <a:rPr lang="nl-NL" u="sng" dirty="0" smtClean="0">
                <a:hlinkClick r:id="rId3"/>
              </a:rPr>
              <a:t>https://github.com/AP-Elektronica-ICT</a:t>
            </a:r>
            <a:r>
              <a:rPr lang="nl-NL" dirty="0" smtClean="0"/>
              <a:t>. Momenteel houdt onze opleiding een lijst bij met daarin alle nodige informatie per student. Deze lijst houd het volgende in: promotors, gsm nummer, adres, naam, korte info, een url naar de online repository, etc. Leerkrachten of promotors gaan deze link dan openen in de browser om zo feedback op een commit te kunnen geven.Dus als een van deze personen  bijvoorbeeld 25 studenten heeft, moet hij/zij deze actie dan ook 25 keer doen wat uiteraard niet zo productief is. Dit is eigenlijk gewoon constant herhaling. En dit kost hun uiteraard ook veel kostbare tijd.</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Mike</a:t>
            </a:r>
            <a:endParaRPr lang="nl-BE" dirty="0" smtClean="0"/>
          </a:p>
          <a:p>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2</a:t>
            </a:fld>
            <a:endParaRPr lang="nl-BE"/>
          </a:p>
        </p:txBody>
      </p:sp>
    </p:spTree>
    <p:extLst>
      <p:ext uri="{BB962C8B-B14F-4D97-AF65-F5344CB8AC3E}">
        <p14:creationId xmlns:p14="http://schemas.microsoft.com/office/powerpoint/2010/main" val="3038480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Het doel van ons project is, door middel van een website, het werken met eindwerkrepo’s eenvoudiger te maken. Dus in het kort samengevat: We maken een (geautomatiseerde) website waarmee docenten op een overzichtelijke manier de repositories van de studenten kunnen overlopen. </a:t>
            </a:r>
            <a:endParaRPr lang="nl-BE" dirty="0" smtClean="0"/>
          </a:p>
          <a:p>
            <a:r>
              <a:rPr lang="nl-BE" dirty="0" smtClean="0"/>
              <a:t>Mike</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3</a:t>
            </a:fld>
            <a:endParaRPr lang="nl-BE"/>
          </a:p>
        </p:txBody>
      </p:sp>
    </p:spTree>
    <p:extLst>
      <p:ext uri="{BB962C8B-B14F-4D97-AF65-F5344CB8AC3E}">
        <p14:creationId xmlns:p14="http://schemas.microsoft.com/office/powerpoint/2010/main" val="81325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Mike</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4</a:t>
            </a:fld>
            <a:endParaRPr lang="nl-BE"/>
          </a:p>
        </p:txBody>
      </p:sp>
    </p:spTree>
    <p:extLst>
      <p:ext uri="{BB962C8B-B14F-4D97-AF65-F5344CB8AC3E}">
        <p14:creationId xmlns:p14="http://schemas.microsoft.com/office/powerpoint/2010/main" val="280161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Kay</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5</a:t>
            </a:fld>
            <a:endParaRPr lang="nl-BE"/>
          </a:p>
        </p:txBody>
      </p:sp>
    </p:spTree>
    <p:extLst>
      <p:ext uri="{BB962C8B-B14F-4D97-AF65-F5344CB8AC3E}">
        <p14:creationId xmlns:p14="http://schemas.microsoft.com/office/powerpoint/2010/main" val="1737125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Kay</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11</a:t>
            </a:fld>
            <a:endParaRPr lang="nl-BE"/>
          </a:p>
        </p:txBody>
      </p:sp>
    </p:spTree>
    <p:extLst>
      <p:ext uri="{BB962C8B-B14F-4D97-AF65-F5344CB8AC3E}">
        <p14:creationId xmlns:p14="http://schemas.microsoft.com/office/powerpoint/2010/main" val="363289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Beide</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12</a:t>
            </a:fld>
            <a:endParaRPr lang="nl-BE"/>
          </a:p>
        </p:txBody>
      </p:sp>
    </p:spTree>
    <p:extLst>
      <p:ext uri="{BB962C8B-B14F-4D97-AF65-F5344CB8AC3E}">
        <p14:creationId xmlns:p14="http://schemas.microsoft.com/office/powerpoint/2010/main" val="244181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Beide</a:t>
            </a:r>
            <a:endParaRPr lang="nl-BE" dirty="0"/>
          </a:p>
        </p:txBody>
      </p:sp>
      <p:sp>
        <p:nvSpPr>
          <p:cNvPr id="4" name="Slide Number Placeholder 3"/>
          <p:cNvSpPr>
            <a:spLocks noGrp="1"/>
          </p:cNvSpPr>
          <p:nvPr>
            <p:ph type="sldNum" sz="quarter" idx="10"/>
          </p:nvPr>
        </p:nvSpPr>
        <p:spPr/>
        <p:txBody>
          <a:bodyPr/>
          <a:lstStyle/>
          <a:p>
            <a:fld id="{55664AE9-7BE4-45DA-8977-019B736152D5}" type="slidenum">
              <a:rPr lang="nl-BE" smtClean="0"/>
              <a:t>13</a:t>
            </a:fld>
            <a:endParaRPr lang="nl-BE"/>
          </a:p>
        </p:txBody>
      </p:sp>
    </p:spTree>
    <p:extLst>
      <p:ext uri="{BB962C8B-B14F-4D97-AF65-F5344CB8AC3E}">
        <p14:creationId xmlns:p14="http://schemas.microsoft.com/office/powerpoint/2010/main" val="3275172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4CE3E8F-EBBC-483E-A124-4F76B2EE03B8}" type="datetimeFigureOut">
              <a:rPr lang="nl-BE" smtClean="0"/>
              <a:t>9/01/2017</a:t>
            </a:fld>
            <a:endParaRPr lang="nl-BE"/>
          </a:p>
        </p:txBody>
      </p:sp>
      <p:sp>
        <p:nvSpPr>
          <p:cNvPr id="5" name="Footer Placeholder 4"/>
          <p:cNvSpPr>
            <a:spLocks noGrp="1"/>
          </p:cNvSpPr>
          <p:nvPr>
            <p:ph type="ftr" sz="quarter" idx="11"/>
          </p:nvPr>
        </p:nvSpPr>
        <p:spPr>
          <a:xfrm>
            <a:off x="1371600" y="4323845"/>
            <a:ext cx="6400800" cy="365125"/>
          </a:xfrm>
        </p:spPr>
        <p:txBody>
          <a:bodyPr/>
          <a:lstStyle/>
          <a:p>
            <a:endParaRPr lang="nl-BE"/>
          </a:p>
        </p:txBody>
      </p:sp>
      <p:sp>
        <p:nvSpPr>
          <p:cNvPr id="6" name="Slide Number Placeholder 5"/>
          <p:cNvSpPr>
            <a:spLocks noGrp="1"/>
          </p:cNvSpPr>
          <p:nvPr>
            <p:ph type="sldNum" sz="quarter" idx="12"/>
          </p:nvPr>
        </p:nvSpPr>
        <p:spPr>
          <a:xfrm>
            <a:off x="8077200" y="1430866"/>
            <a:ext cx="2743200" cy="365125"/>
          </a:xfrm>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6485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56013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a:xfrm>
            <a:off x="685800" y="379941"/>
            <a:ext cx="6991492" cy="365125"/>
          </a:xfrm>
        </p:spPr>
        <p:txBody>
          <a:bodyPr/>
          <a:lstStyle/>
          <a:p>
            <a:endParaRPr lang="nl-BE"/>
          </a:p>
        </p:txBody>
      </p:sp>
      <p:sp>
        <p:nvSpPr>
          <p:cNvPr id="7" name="Slide Number Placeholder 6"/>
          <p:cNvSpPr>
            <a:spLocks noGrp="1"/>
          </p:cNvSpPr>
          <p:nvPr>
            <p:ph type="sldNum" sz="quarter" idx="12"/>
          </p:nvPr>
        </p:nvSpPr>
        <p:spPr>
          <a:xfrm>
            <a:off x="10862452" y="381000"/>
            <a:ext cx="643748" cy="365125"/>
          </a:xfrm>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1347793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a:xfrm>
            <a:off x="685800" y="379941"/>
            <a:ext cx="6991492" cy="365125"/>
          </a:xfrm>
        </p:spPr>
        <p:txBody>
          <a:bodyPr/>
          <a:lstStyle/>
          <a:p>
            <a:endParaRPr lang="nl-BE"/>
          </a:p>
        </p:txBody>
      </p:sp>
      <p:sp>
        <p:nvSpPr>
          <p:cNvPr id="7" name="Slide Number Placeholder 6"/>
          <p:cNvSpPr>
            <a:spLocks noGrp="1"/>
          </p:cNvSpPr>
          <p:nvPr>
            <p:ph type="sldNum" sz="quarter" idx="12"/>
          </p:nvPr>
        </p:nvSpPr>
        <p:spPr>
          <a:xfrm>
            <a:off x="10862452" y="381000"/>
            <a:ext cx="643748" cy="365125"/>
          </a:xfrm>
        </p:spPr>
        <p:txBody>
          <a:bodyPr/>
          <a:lstStyle/>
          <a:p>
            <a:fld id="{2609D52B-9FA3-437B-8C4E-AAAFCB37E94D}" type="slidenum">
              <a:rPr lang="nl-BE" smtClean="0"/>
              <a:t>‹#›</a:t>
            </a:fld>
            <a:endParaRPr lang="nl-B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016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a:xfrm>
            <a:off x="685800" y="378883"/>
            <a:ext cx="6991492" cy="365125"/>
          </a:xfrm>
        </p:spPr>
        <p:txBody>
          <a:bodyPr/>
          <a:lstStyle/>
          <a:p>
            <a:endParaRPr lang="nl-BE"/>
          </a:p>
        </p:txBody>
      </p:sp>
      <p:sp>
        <p:nvSpPr>
          <p:cNvPr id="7" name="Slide Number Placeholder 6"/>
          <p:cNvSpPr>
            <a:spLocks noGrp="1"/>
          </p:cNvSpPr>
          <p:nvPr>
            <p:ph type="sldNum" sz="quarter" idx="12"/>
          </p:nvPr>
        </p:nvSpPr>
        <p:spPr>
          <a:xfrm>
            <a:off x="10862452" y="381000"/>
            <a:ext cx="643748" cy="365125"/>
          </a:xfrm>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3603572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CE3E8F-EBBC-483E-A124-4F76B2EE03B8}" type="datetimeFigureOut">
              <a:rPr lang="nl-BE" smtClean="0"/>
              <a:t>9/01/2017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407982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CE3E8F-EBBC-483E-A124-4F76B2EE03B8}" type="datetimeFigureOut">
              <a:rPr lang="nl-BE" smtClean="0"/>
              <a:t>9/01/2017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3721244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E3E8F-EBBC-483E-A124-4F76B2EE03B8}" type="datetimeFigureOut">
              <a:rPr lang="nl-BE" smtClean="0"/>
              <a:t>9/01/2017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4188201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4CE3E8F-EBBC-483E-A124-4F76B2EE03B8}" type="datetimeFigureOut">
              <a:rPr lang="nl-BE" smtClean="0"/>
              <a:t>9/01/2017</a:t>
            </a:fld>
            <a:endParaRPr lang="nl-BE"/>
          </a:p>
        </p:txBody>
      </p:sp>
      <p:sp>
        <p:nvSpPr>
          <p:cNvPr id="5" name="Footer Placeholder 4"/>
          <p:cNvSpPr>
            <a:spLocks noGrp="1"/>
          </p:cNvSpPr>
          <p:nvPr>
            <p:ph type="ftr" sz="quarter" idx="11"/>
          </p:nvPr>
        </p:nvSpPr>
        <p:spPr>
          <a:xfrm>
            <a:off x="685800" y="381000"/>
            <a:ext cx="6991492" cy="365125"/>
          </a:xfrm>
        </p:spPr>
        <p:txBody>
          <a:bodyPr/>
          <a:lstStyle/>
          <a:p>
            <a:endParaRPr lang="nl-BE"/>
          </a:p>
        </p:txBody>
      </p:sp>
      <p:sp>
        <p:nvSpPr>
          <p:cNvPr id="6" name="Slide Number Placeholder 5"/>
          <p:cNvSpPr>
            <a:spLocks noGrp="1"/>
          </p:cNvSpPr>
          <p:nvPr>
            <p:ph type="sldNum" sz="quarter" idx="12"/>
          </p:nvPr>
        </p:nvSpPr>
        <p:spPr>
          <a:xfrm>
            <a:off x="10862452" y="381000"/>
            <a:ext cx="643748" cy="365125"/>
          </a:xfrm>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39630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E3E8F-EBBC-483E-A124-4F76B2EE03B8}" type="datetimeFigureOut">
              <a:rPr lang="nl-BE" smtClean="0"/>
              <a:t>9/01/2017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182006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4CE3E8F-EBBC-483E-A124-4F76B2EE03B8}" type="datetimeFigureOut">
              <a:rPr lang="nl-BE" smtClean="0"/>
              <a:t>9/01/2017</a:t>
            </a:fld>
            <a:endParaRPr lang="nl-BE"/>
          </a:p>
        </p:txBody>
      </p:sp>
      <p:sp>
        <p:nvSpPr>
          <p:cNvPr id="5" name="Footer Placeholder 4"/>
          <p:cNvSpPr>
            <a:spLocks noGrp="1"/>
          </p:cNvSpPr>
          <p:nvPr>
            <p:ph type="ftr" sz="quarter" idx="11"/>
          </p:nvPr>
        </p:nvSpPr>
        <p:spPr>
          <a:xfrm>
            <a:off x="685800" y="381001"/>
            <a:ext cx="6991492" cy="364065"/>
          </a:xfrm>
        </p:spPr>
        <p:txBody>
          <a:bodyPr/>
          <a:lstStyle/>
          <a:p>
            <a:endParaRPr lang="nl-BE"/>
          </a:p>
        </p:txBody>
      </p:sp>
      <p:sp>
        <p:nvSpPr>
          <p:cNvPr id="6" name="Slide Number Placeholder 5"/>
          <p:cNvSpPr>
            <a:spLocks noGrp="1"/>
          </p:cNvSpPr>
          <p:nvPr>
            <p:ph type="sldNum" sz="quarter" idx="12"/>
          </p:nvPr>
        </p:nvSpPr>
        <p:spPr>
          <a:xfrm>
            <a:off x="10862452" y="381000"/>
            <a:ext cx="643748" cy="365125"/>
          </a:xfrm>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35669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19639499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CE3E8F-EBBC-483E-A124-4F76B2EE03B8}" type="datetimeFigureOut">
              <a:rPr lang="nl-BE" smtClean="0"/>
              <a:t>9/01/2017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41385734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CE3E8F-EBBC-483E-A124-4F76B2EE03B8}" type="datetimeFigureOut">
              <a:rPr lang="nl-BE" smtClean="0"/>
              <a:t>9/01/2017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217432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E3E8F-EBBC-483E-A124-4F76B2EE03B8}" type="datetimeFigureOut">
              <a:rPr lang="nl-BE" smtClean="0"/>
              <a:t>9/01/2017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80456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23320413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CE3E8F-EBBC-483E-A124-4F76B2EE03B8}" type="datetimeFigureOut">
              <a:rPr lang="nl-BE" smtClean="0"/>
              <a:t>9/01/2017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2609D52B-9FA3-437B-8C4E-AAAFCB37E94D}" type="slidenum">
              <a:rPr lang="nl-BE" smtClean="0"/>
              <a:t>‹#›</a:t>
            </a:fld>
            <a:endParaRPr lang="nl-BE"/>
          </a:p>
        </p:txBody>
      </p:sp>
    </p:spTree>
    <p:extLst>
      <p:ext uri="{BB962C8B-B14F-4D97-AF65-F5344CB8AC3E}">
        <p14:creationId xmlns:p14="http://schemas.microsoft.com/office/powerpoint/2010/main" val="211297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E3E8F-EBBC-483E-A124-4F76B2EE03B8}" type="datetimeFigureOut">
              <a:rPr lang="nl-BE" smtClean="0"/>
              <a:t>9/01/2017</a:t>
            </a:fld>
            <a:endParaRPr lang="nl-B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09D52B-9FA3-437B-8C4E-AAAFCB37E94D}" type="slidenum">
              <a:rPr lang="nl-BE" smtClean="0"/>
              <a:t>‹#›</a:t>
            </a:fld>
            <a:endParaRPr lang="nl-BE"/>
          </a:p>
        </p:txBody>
      </p:sp>
    </p:spTree>
    <p:extLst>
      <p:ext uri="{BB962C8B-B14F-4D97-AF65-F5344CB8AC3E}">
        <p14:creationId xmlns:p14="http://schemas.microsoft.com/office/powerpoint/2010/main" val="3623579675"/>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P-Elektronica-I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8395"/>
            <a:ext cx="9144000" cy="1077140"/>
          </a:xfrm>
        </p:spPr>
        <p:txBody>
          <a:bodyPr>
            <a:normAutofit/>
          </a:bodyPr>
          <a:lstStyle/>
          <a:p>
            <a:r>
              <a:rPr lang="nl-BE" dirty="0"/>
              <a:t>C</a:t>
            </a:r>
            <a:r>
              <a:rPr lang="nl-BE" dirty="0" smtClean="0"/>
              <a:t>LOUD API</a:t>
            </a:r>
            <a:endParaRPr lang="nl-BE" dirty="0"/>
          </a:p>
        </p:txBody>
      </p:sp>
      <p:sp>
        <p:nvSpPr>
          <p:cNvPr id="3" name="Subtitle 2"/>
          <p:cNvSpPr>
            <a:spLocks noGrp="1"/>
          </p:cNvSpPr>
          <p:nvPr>
            <p:ph type="subTitle" idx="1"/>
          </p:nvPr>
        </p:nvSpPr>
        <p:spPr>
          <a:xfrm>
            <a:off x="1524000" y="3080952"/>
            <a:ext cx="9144000" cy="1655762"/>
          </a:xfrm>
        </p:spPr>
        <p:txBody>
          <a:bodyPr>
            <a:normAutofit/>
          </a:bodyPr>
          <a:lstStyle/>
          <a:p>
            <a:r>
              <a:rPr lang="nl-BE" dirty="0" smtClean="0"/>
              <a:t>Automatiseren Bachelorproef 2016</a:t>
            </a:r>
          </a:p>
          <a:p>
            <a:r>
              <a:rPr lang="nl-BE" sz="1600" dirty="0" smtClean="0"/>
              <a:t>Mede mogelijk gemaakt door Kayode Aina en Mike Meyers </a:t>
            </a:r>
            <a:endParaRPr lang="nl-BE" sz="1600" dirty="0"/>
          </a:p>
        </p:txBody>
      </p:sp>
    </p:spTree>
    <p:extLst>
      <p:ext uri="{BB962C8B-B14F-4D97-AF65-F5344CB8AC3E}">
        <p14:creationId xmlns:p14="http://schemas.microsoft.com/office/powerpoint/2010/main" val="1896432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503" y="443971"/>
            <a:ext cx="10929572" cy="6144884"/>
          </a:xfrm>
        </p:spPr>
      </p:pic>
    </p:spTree>
    <p:extLst>
      <p:ext uri="{BB962C8B-B14F-4D97-AF65-F5344CB8AC3E}">
        <p14:creationId xmlns:p14="http://schemas.microsoft.com/office/powerpoint/2010/main" val="1313124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18688"/>
            <a:ext cx="3711332" cy="1293028"/>
          </a:xfrm>
        </p:spPr>
        <p:txBody>
          <a:bodyPr/>
          <a:lstStyle/>
          <a:p>
            <a:r>
              <a:rPr lang="nl-BE" dirty="0" smtClean="0"/>
              <a:t>User stories</a:t>
            </a:r>
            <a:endParaRPr lang="nl-BE" dirty="0"/>
          </a:p>
        </p:txBody>
      </p:sp>
      <p:sp>
        <p:nvSpPr>
          <p:cNvPr id="6" name="TextBox 5"/>
          <p:cNvSpPr txBox="1"/>
          <p:nvPr/>
        </p:nvSpPr>
        <p:spPr>
          <a:xfrm>
            <a:off x="1121784" y="2100492"/>
            <a:ext cx="1836913" cy="923330"/>
          </a:xfrm>
          <a:prstGeom prst="rect">
            <a:avLst/>
          </a:prstGeom>
          <a:noFill/>
        </p:spPr>
        <p:txBody>
          <a:bodyPr wrap="none" rtlCol="0">
            <a:spAutoFit/>
          </a:bodyPr>
          <a:lstStyle/>
          <a:p>
            <a:r>
              <a:rPr lang="nl-BE" dirty="0" smtClean="0"/>
              <a:t>Groen = done</a:t>
            </a:r>
          </a:p>
          <a:p>
            <a:r>
              <a:rPr lang="nl-BE" dirty="0" smtClean="0"/>
              <a:t>Rood = not done</a:t>
            </a:r>
          </a:p>
          <a:p>
            <a:r>
              <a:rPr lang="nl-BE" dirty="0" smtClean="0"/>
              <a:t>Oranje = dropped</a:t>
            </a:r>
            <a:endParaRPr lang="nl-BE" dirty="0"/>
          </a:p>
        </p:txBody>
      </p:sp>
      <p:sp>
        <p:nvSpPr>
          <p:cNvPr id="7" name="TextBox 6"/>
          <p:cNvSpPr txBox="1"/>
          <p:nvPr/>
        </p:nvSpPr>
        <p:spPr>
          <a:xfrm>
            <a:off x="971534" y="5889870"/>
            <a:ext cx="2561920" cy="369332"/>
          </a:xfrm>
          <a:prstGeom prst="rect">
            <a:avLst/>
          </a:prstGeom>
          <a:noFill/>
        </p:spPr>
        <p:txBody>
          <a:bodyPr wrap="none" rtlCol="0">
            <a:spAutoFit/>
          </a:bodyPr>
          <a:lstStyle/>
          <a:p>
            <a:r>
              <a:rPr lang="nl-BE" dirty="0" smtClean="0"/>
              <a:t>Latere toevoegingen</a:t>
            </a:r>
            <a:endParaRPr lang="nl-BE" dirty="0"/>
          </a:p>
        </p:txBody>
      </p:sp>
      <p:sp>
        <p:nvSpPr>
          <p:cNvPr id="8" name="Title 1"/>
          <p:cNvSpPr txBox="1">
            <a:spLocks/>
          </p:cNvSpPr>
          <p:nvPr/>
        </p:nvSpPr>
        <p:spPr>
          <a:xfrm>
            <a:off x="669324" y="5262430"/>
            <a:ext cx="3042009" cy="64392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smtClean="0"/>
              <a:t>USER STORIES</a:t>
            </a:r>
            <a:endParaRPr lang="nl-BE" dirty="0"/>
          </a:p>
        </p:txBody>
      </p:sp>
      <p:sp>
        <p:nvSpPr>
          <p:cNvPr id="9" name="Rectangle 8"/>
          <p:cNvSpPr/>
          <p:nvPr/>
        </p:nvSpPr>
        <p:spPr>
          <a:xfrm>
            <a:off x="971534" y="6259202"/>
            <a:ext cx="1468159" cy="369332"/>
          </a:xfrm>
          <a:prstGeom prst="rect">
            <a:avLst/>
          </a:prstGeom>
        </p:spPr>
        <p:txBody>
          <a:bodyPr wrap="none">
            <a:spAutoFit/>
          </a:bodyPr>
          <a:lstStyle/>
          <a:p>
            <a:r>
              <a:rPr lang="nl-BE" dirty="0" smtClean="0"/>
              <a:t>Groen = done</a:t>
            </a:r>
            <a:endParaRPr lang="nl-BE" dirty="0" smtClean="0"/>
          </a:p>
        </p:txBody>
      </p:sp>
      <p:pic>
        <p:nvPicPr>
          <p:cNvPr id="10" name="Picture 9"/>
          <p:cNvPicPr>
            <a:picLocks noChangeAspect="1"/>
          </p:cNvPicPr>
          <p:nvPr/>
        </p:nvPicPr>
        <p:blipFill rotWithShape="1">
          <a:blip r:embed="rId3"/>
          <a:srcRect l="20221" t="20497" r="54097" b="10905"/>
          <a:stretch/>
        </p:blipFill>
        <p:spPr>
          <a:xfrm>
            <a:off x="3835664" y="215647"/>
            <a:ext cx="4327029" cy="6501098"/>
          </a:xfrm>
          <a:prstGeom prst="rect">
            <a:avLst/>
          </a:prstGeom>
        </p:spPr>
      </p:pic>
    </p:spTree>
    <p:extLst>
      <p:ext uri="{BB962C8B-B14F-4D97-AF65-F5344CB8AC3E}">
        <p14:creationId xmlns:p14="http://schemas.microsoft.com/office/powerpoint/2010/main" val="203883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61" y="2944202"/>
            <a:ext cx="6219093" cy="1325563"/>
          </a:xfrm>
        </p:spPr>
        <p:txBody>
          <a:bodyPr/>
          <a:lstStyle/>
          <a:p>
            <a:r>
              <a:rPr lang="nl-BE" dirty="0" smtClean="0"/>
              <a:t>			Demo</a:t>
            </a:r>
            <a:endParaRPr lang="nl-BE" dirty="0"/>
          </a:p>
        </p:txBody>
      </p:sp>
    </p:spTree>
    <p:extLst>
      <p:ext uri="{BB962C8B-B14F-4D97-AF65-F5344CB8AC3E}">
        <p14:creationId xmlns:p14="http://schemas.microsoft.com/office/powerpoint/2010/main" val="1790514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61" y="2850418"/>
            <a:ext cx="6711462" cy="1325563"/>
          </a:xfrm>
        </p:spPr>
        <p:txBody>
          <a:bodyPr/>
          <a:lstStyle/>
          <a:p>
            <a:r>
              <a:rPr lang="nl-BE" dirty="0" smtClean="0"/>
              <a:t>					Vragen?</a:t>
            </a:r>
            <a:endParaRPr lang="nl-BE" dirty="0"/>
          </a:p>
        </p:txBody>
      </p:sp>
    </p:spTree>
    <p:extLst>
      <p:ext uri="{BB962C8B-B14F-4D97-AF65-F5344CB8AC3E}">
        <p14:creationId xmlns:p14="http://schemas.microsoft.com/office/powerpoint/2010/main" val="2822069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4525108" cy="1293028"/>
          </a:xfrm>
        </p:spPr>
        <p:txBody>
          <a:bodyPr/>
          <a:lstStyle/>
          <a:p>
            <a:r>
              <a:rPr lang="nl-BE" dirty="0" smtClean="0"/>
              <a:t>Probleem</a:t>
            </a:r>
            <a:endParaRPr lang="nl-BE" dirty="0"/>
          </a:p>
        </p:txBody>
      </p:sp>
      <p:sp>
        <p:nvSpPr>
          <p:cNvPr id="3" name="Content Placeholder 2"/>
          <p:cNvSpPr>
            <a:spLocks noGrp="1"/>
          </p:cNvSpPr>
          <p:nvPr>
            <p:ph idx="1"/>
          </p:nvPr>
        </p:nvSpPr>
        <p:spPr/>
        <p:txBody>
          <a:bodyPr>
            <a:normAutofit/>
          </a:bodyPr>
          <a:lstStyle/>
          <a:p>
            <a:r>
              <a:rPr lang="nl-NL" u="sng" dirty="0" smtClean="0">
                <a:hlinkClick r:id="rId3"/>
              </a:rPr>
              <a:t>https://github.com/AP-Elektronica-ICT</a:t>
            </a:r>
            <a:endParaRPr lang="nl-NL" u="sng" dirty="0" smtClean="0"/>
          </a:p>
          <a:p>
            <a:r>
              <a:rPr lang="nl-NL" dirty="0" smtClean="0"/>
              <a:t>Lijst met nodige info per student</a:t>
            </a:r>
          </a:p>
          <a:p>
            <a:r>
              <a:rPr lang="nl-NL" dirty="0" smtClean="0"/>
              <a:t>Leerkrachten openen link</a:t>
            </a:r>
          </a:p>
          <a:p>
            <a:r>
              <a:rPr lang="nl-NL" dirty="0" smtClean="0"/>
              <a:t>Herhaling</a:t>
            </a:r>
          </a:p>
          <a:p>
            <a:r>
              <a:rPr lang="nl-NL" dirty="0" smtClean="0"/>
              <a:t>Tijd</a:t>
            </a:r>
          </a:p>
          <a:p>
            <a:endParaRPr lang="nl-NL" dirty="0" smtClean="0"/>
          </a:p>
          <a:p>
            <a:endParaRPr lang="nl-BE" dirty="0"/>
          </a:p>
        </p:txBody>
      </p:sp>
    </p:spTree>
    <p:extLst>
      <p:ext uri="{BB962C8B-B14F-4D97-AF65-F5344CB8AC3E}">
        <p14:creationId xmlns:p14="http://schemas.microsoft.com/office/powerpoint/2010/main" val="3439278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4243754" cy="1293028"/>
          </a:xfrm>
        </p:spPr>
        <p:txBody>
          <a:bodyPr/>
          <a:lstStyle/>
          <a:p>
            <a:r>
              <a:rPr lang="nl-BE" dirty="0" smtClean="0"/>
              <a:t>Doel</a:t>
            </a:r>
            <a:endParaRPr lang="nl-BE" dirty="0"/>
          </a:p>
        </p:txBody>
      </p:sp>
      <p:sp>
        <p:nvSpPr>
          <p:cNvPr id="3" name="Content Placeholder 2"/>
          <p:cNvSpPr>
            <a:spLocks noGrp="1"/>
          </p:cNvSpPr>
          <p:nvPr>
            <p:ph idx="1"/>
          </p:nvPr>
        </p:nvSpPr>
        <p:spPr/>
        <p:txBody>
          <a:bodyPr/>
          <a:lstStyle/>
          <a:p>
            <a:r>
              <a:rPr lang="nl-BE" dirty="0" smtClean="0"/>
              <a:t>Website</a:t>
            </a:r>
          </a:p>
          <a:p>
            <a:r>
              <a:rPr lang="nl-BE" dirty="0" smtClean="0"/>
              <a:t>Werken met eindwerkrepo’s -&gt; eenvoudiger maken</a:t>
            </a:r>
          </a:p>
          <a:p>
            <a:r>
              <a:rPr lang="nl-BE" dirty="0" smtClean="0"/>
              <a:t>Geautomatiseerde website</a:t>
            </a:r>
          </a:p>
          <a:p>
            <a:r>
              <a:rPr lang="nl-BE" dirty="0" smtClean="0"/>
              <a:t>Overzichtelijk overlopen</a:t>
            </a:r>
            <a:endParaRPr lang="nl-BE" dirty="0"/>
          </a:p>
        </p:txBody>
      </p:sp>
    </p:spTree>
    <p:extLst>
      <p:ext uri="{BB962C8B-B14F-4D97-AF65-F5344CB8AC3E}">
        <p14:creationId xmlns:p14="http://schemas.microsoft.com/office/powerpoint/2010/main" val="1009852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9848" y="5362742"/>
            <a:ext cx="1925026" cy="726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0354" y="5214349"/>
            <a:ext cx="1171536" cy="106989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07" y="3195530"/>
            <a:ext cx="1837037" cy="103457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832" y="4298760"/>
            <a:ext cx="1843912" cy="120517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50848" y="1735673"/>
            <a:ext cx="1680742" cy="94541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9951" y="1804328"/>
            <a:ext cx="1916794" cy="1322548"/>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62972" y="2722643"/>
            <a:ext cx="1240279" cy="1240279"/>
          </a:xfrm>
          <a:prstGeom prst="rect">
            <a:avLst/>
          </a:prstGeom>
        </p:spPr>
      </p:pic>
      <p:sp>
        <p:nvSpPr>
          <p:cNvPr id="13" name="Rectangle 12"/>
          <p:cNvSpPr/>
          <p:nvPr/>
        </p:nvSpPr>
        <p:spPr>
          <a:xfrm>
            <a:off x="709708" y="837748"/>
            <a:ext cx="1837037" cy="89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ln w="0"/>
                <a:solidFill>
                  <a:schemeClr val="tx1"/>
                </a:solidFill>
                <a:effectLst>
                  <a:outerShdw blurRad="38100" dist="19050" dir="2700000" algn="tl" rotWithShape="0">
                    <a:schemeClr val="dk1">
                      <a:alpha val="40000"/>
                    </a:schemeClr>
                  </a:outerShdw>
                </a:effectLst>
              </a:rPr>
              <a:t>Client</a:t>
            </a:r>
            <a:endParaRPr lang="nl-BE"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164594" y="737319"/>
            <a:ext cx="1837037" cy="89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ln w="0"/>
                <a:solidFill>
                  <a:schemeClr val="tx1"/>
                </a:solidFill>
                <a:effectLst>
                  <a:outerShdw blurRad="38100" dist="19050" dir="2700000" algn="tl" rotWithShape="0">
                    <a:schemeClr val="dk1">
                      <a:alpha val="40000"/>
                    </a:schemeClr>
                  </a:outerShdw>
                </a:effectLst>
              </a:rPr>
              <a:t>Server</a:t>
            </a:r>
            <a:endParaRPr lang="nl-BE"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705219" y="737317"/>
            <a:ext cx="1837037" cy="89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ln w="0"/>
                <a:solidFill>
                  <a:schemeClr val="tx1"/>
                </a:solidFill>
                <a:effectLst>
                  <a:outerShdw blurRad="38100" dist="19050" dir="2700000" algn="tl" rotWithShape="0">
                    <a:schemeClr val="dk1">
                      <a:alpha val="40000"/>
                    </a:schemeClr>
                  </a:outerShdw>
                </a:effectLst>
              </a:rPr>
              <a:t>Github API</a:t>
            </a:r>
            <a:endParaRPr lang="nl-BE"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4705219" y="4118119"/>
            <a:ext cx="1837037" cy="89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ln w="0"/>
                <a:solidFill>
                  <a:schemeClr val="tx1"/>
                </a:solidFill>
                <a:effectLst>
                  <a:outerShdw blurRad="38100" dist="19050" dir="2700000" algn="tl" rotWithShape="0">
                    <a:schemeClr val="dk1">
                      <a:alpha val="40000"/>
                    </a:schemeClr>
                  </a:outerShdw>
                </a:effectLst>
              </a:rPr>
              <a:t>Database</a:t>
            </a:r>
            <a:endParaRPr lang="nl-BE" dirty="0">
              <a:ln w="0"/>
              <a:solidFill>
                <a:schemeClr val="tx1"/>
              </a:solidFill>
              <a:effectLst>
                <a:outerShdw blurRad="38100" dist="19050" dir="2700000" algn="tl" rotWithShape="0">
                  <a:schemeClr val="dk1">
                    <a:alpha val="40000"/>
                  </a:schemeClr>
                </a:outerShdw>
              </a:effectLst>
            </a:endParaRPr>
          </a:p>
        </p:txBody>
      </p:sp>
      <p:sp>
        <p:nvSpPr>
          <p:cNvPr id="18" name="Rounded Rectangle 17"/>
          <p:cNvSpPr/>
          <p:nvPr/>
        </p:nvSpPr>
        <p:spPr>
          <a:xfrm>
            <a:off x="345989" y="518984"/>
            <a:ext cx="2529016" cy="532164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ounded Rectangle 18"/>
          <p:cNvSpPr/>
          <p:nvPr/>
        </p:nvSpPr>
        <p:spPr>
          <a:xfrm>
            <a:off x="4449844" y="518984"/>
            <a:ext cx="2347784" cy="12853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ounded Rectangle 19"/>
          <p:cNvSpPr/>
          <p:nvPr/>
        </p:nvSpPr>
        <p:spPr>
          <a:xfrm>
            <a:off x="9002248" y="518984"/>
            <a:ext cx="2161726" cy="359913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ounded Rectangle 20"/>
          <p:cNvSpPr/>
          <p:nvPr/>
        </p:nvSpPr>
        <p:spPr>
          <a:xfrm>
            <a:off x="3875321" y="3962923"/>
            <a:ext cx="3588160" cy="25037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3" name="Straight Arrow Connector 22"/>
          <p:cNvCxnSpPr/>
          <p:nvPr/>
        </p:nvCxnSpPr>
        <p:spPr>
          <a:xfrm flipV="1">
            <a:off x="3064476" y="1169773"/>
            <a:ext cx="1210962" cy="823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72034" y="1182130"/>
            <a:ext cx="1867871" cy="41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037348" y="2529179"/>
            <a:ext cx="5710777" cy="826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45035" y="767641"/>
            <a:ext cx="976549" cy="369332"/>
          </a:xfrm>
          <a:prstGeom prst="rect">
            <a:avLst/>
          </a:prstGeom>
          <a:noFill/>
        </p:spPr>
        <p:txBody>
          <a:bodyPr wrap="none" rtlCol="0">
            <a:spAutoFit/>
          </a:bodyPr>
          <a:lstStyle/>
          <a:p>
            <a:r>
              <a:rPr lang="nl-BE" dirty="0" smtClean="0"/>
              <a:t>API Calls</a:t>
            </a:r>
            <a:endParaRPr lang="nl-BE" dirty="0"/>
          </a:p>
        </p:txBody>
      </p:sp>
      <p:sp>
        <p:nvSpPr>
          <p:cNvPr id="32" name="TextBox 31"/>
          <p:cNvSpPr txBox="1"/>
          <p:nvPr/>
        </p:nvSpPr>
        <p:spPr>
          <a:xfrm>
            <a:off x="7145469" y="511402"/>
            <a:ext cx="1856779" cy="646331"/>
          </a:xfrm>
          <a:prstGeom prst="rect">
            <a:avLst/>
          </a:prstGeom>
          <a:noFill/>
        </p:spPr>
        <p:txBody>
          <a:bodyPr wrap="square" rtlCol="0">
            <a:spAutoFit/>
          </a:bodyPr>
          <a:lstStyle/>
          <a:p>
            <a:r>
              <a:rPr lang="nl-BE" dirty="0" smtClean="0"/>
              <a:t>Get access token login</a:t>
            </a:r>
            <a:endParaRPr lang="nl-BE" dirty="0"/>
          </a:p>
        </p:txBody>
      </p:sp>
      <p:cxnSp>
        <p:nvCxnSpPr>
          <p:cNvPr id="33" name="Straight Arrow Connector 32"/>
          <p:cNvCxnSpPr/>
          <p:nvPr/>
        </p:nvCxnSpPr>
        <p:spPr>
          <a:xfrm flipV="1">
            <a:off x="7535292" y="3500946"/>
            <a:ext cx="1304613" cy="77533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063601" y="1312141"/>
            <a:ext cx="1210962" cy="823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9722216">
            <a:off x="7194652" y="3364236"/>
            <a:ext cx="2114076" cy="369332"/>
          </a:xfrm>
          <a:prstGeom prst="rect">
            <a:avLst/>
          </a:prstGeom>
          <a:noFill/>
        </p:spPr>
        <p:txBody>
          <a:bodyPr wrap="square" rtlCol="0">
            <a:spAutoFit/>
          </a:bodyPr>
          <a:lstStyle/>
          <a:p>
            <a:r>
              <a:rPr lang="nl-BE" dirty="0" smtClean="0"/>
              <a:t>Studenten info</a:t>
            </a:r>
            <a:endParaRPr lang="nl-BE" dirty="0"/>
          </a:p>
        </p:txBody>
      </p:sp>
      <p:sp>
        <p:nvSpPr>
          <p:cNvPr id="39" name="TextBox 38"/>
          <p:cNvSpPr txBox="1"/>
          <p:nvPr/>
        </p:nvSpPr>
        <p:spPr>
          <a:xfrm>
            <a:off x="3610709" y="2125980"/>
            <a:ext cx="4074320" cy="369332"/>
          </a:xfrm>
          <a:prstGeom prst="rect">
            <a:avLst/>
          </a:prstGeom>
          <a:noFill/>
        </p:spPr>
        <p:txBody>
          <a:bodyPr wrap="square" rtlCol="0">
            <a:spAutoFit/>
          </a:bodyPr>
          <a:lstStyle/>
          <a:p>
            <a:r>
              <a:rPr lang="nl-BE" dirty="0" smtClean="0"/>
              <a:t>Access token en studenten info</a:t>
            </a:r>
            <a:endParaRPr lang="nl-BE" dirty="0"/>
          </a:p>
        </p:txBody>
      </p:sp>
    </p:spTree>
    <p:extLst>
      <p:ext uri="{BB962C8B-B14F-4D97-AF65-F5344CB8AC3E}">
        <p14:creationId xmlns:p14="http://schemas.microsoft.com/office/powerpoint/2010/main" val="171152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513" y="2151027"/>
            <a:ext cx="4414055" cy="1674212"/>
          </a:xfrm>
        </p:spPr>
        <p:txBody>
          <a:bodyPr>
            <a:normAutofit/>
          </a:bodyPr>
          <a:lstStyle/>
          <a:p>
            <a:r>
              <a:rPr lang="nl-BE" sz="6000" dirty="0" smtClean="0"/>
              <a:t>Mockups</a:t>
            </a:r>
            <a:endParaRPr lang="nl-BE" sz="6000" dirty="0"/>
          </a:p>
        </p:txBody>
      </p:sp>
    </p:spTree>
    <p:extLst>
      <p:ext uri="{BB962C8B-B14F-4D97-AF65-F5344CB8AC3E}">
        <p14:creationId xmlns:p14="http://schemas.microsoft.com/office/powerpoint/2010/main" val="1976513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561" y="609600"/>
            <a:ext cx="10966064" cy="5328466"/>
          </a:xfrm>
        </p:spPr>
      </p:pic>
    </p:spTree>
    <p:extLst>
      <p:ext uri="{BB962C8B-B14F-4D97-AF65-F5344CB8AC3E}">
        <p14:creationId xmlns:p14="http://schemas.microsoft.com/office/powerpoint/2010/main" val="51951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188" y="683741"/>
            <a:ext cx="11069359" cy="5550887"/>
          </a:xfrm>
        </p:spPr>
      </p:pic>
    </p:spTree>
    <p:extLst>
      <p:ext uri="{BB962C8B-B14F-4D97-AF65-F5344CB8AC3E}">
        <p14:creationId xmlns:p14="http://schemas.microsoft.com/office/powerpoint/2010/main" val="365019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006" y="657922"/>
            <a:ext cx="11241499" cy="5505537"/>
          </a:xfrm>
        </p:spPr>
      </p:pic>
    </p:spTree>
    <p:extLst>
      <p:ext uri="{BB962C8B-B14F-4D97-AF65-F5344CB8AC3E}">
        <p14:creationId xmlns:p14="http://schemas.microsoft.com/office/powerpoint/2010/main" val="3610206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930" y="485124"/>
            <a:ext cx="10797766" cy="6070779"/>
          </a:xfrm>
        </p:spPr>
      </p:pic>
    </p:spTree>
    <p:extLst>
      <p:ext uri="{BB962C8B-B14F-4D97-AF65-F5344CB8AC3E}">
        <p14:creationId xmlns:p14="http://schemas.microsoft.com/office/powerpoint/2010/main" val="401855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418</TotalTime>
  <Words>258</Words>
  <Application>Microsoft Office PowerPoint</Application>
  <PresentationFormat>Widescreen</PresentationFormat>
  <Paragraphs>50</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Vapor Trail</vt:lpstr>
      <vt:lpstr>CLOUD API</vt:lpstr>
      <vt:lpstr>Probleem</vt:lpstr>
      <vt:lpstr>Doel</vt:lpstr>
      <vt:lpstr>PowerPoint Presentation</vt:lpstr>
      <vt:lpstr>Mockups</vt:lpstr>
      <vt:lpstr>PowerPoint Presentation</vt:lpstr>
      <vt:lpstr>PowerPoint Presentation</vt:lpstr>
      <vt:lpstr>PowerPoint Presentation</vt:lpstr>
      <vt:lpstr>PowerPoint Presentation</vt:lpstr>
      <vt:lpstr>PowerPoint Presentation</vt:lpstr>
      <vt:lpstr>User stories</vt:lpstr>
      <vt:lpstr>   Demo</vt:lpstr>
      <vt:lpstr>     Vragen?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Mike</cp:lastModifiedBy>
  <cp:revision>15</cp:revision>
  <dcterms:created xsi:type="dcterms:W3CDTF">2017-01-09T14:57:55Z</dcterms:created>
  <dcterms:modified xsi:type="dcterms:W3CDTF">2017-01-09T21:56:06Z</dcterms:modified>
</cp:coreProperties>
</file>