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57" r:id="rId4"/>
    <p:sldId id="258" r:id="rId5"/>
    <p:sldId id="261" r:id="rId6"/>
    <p:sldId id="262" r:id="rId7"/>
    <p:sldId id="259" r:id="rId8"/>
    <p:sldId id="267" r:id="rId9"/>
    <p:sldId id="266" r:id="rId10"/>
    <p:sldId id="274" r:id="rId11"/>
    <p:sldId id="263" r:id="rId12"/>
    <p:sldId id="264" r:id="rId13"/>
    <p:sldId id="260" r:id="rId14"/>
    <p:sldId id="270" r:id="rId15"/>
    <p:sldId id="269" r:id="rId16"/>
    <p:sldId id="271" r:id="rId17"/>
    <p:sldId id="272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E1CB-AE93-4184-8B30-25331BA17D3D}" type="datetimeFigureOut">
              <a:rPr lang="pl-PL" smtClean="0"/>
              <a:t>30.04.2018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83A8-13F4-4A5D-8037-D860554FE6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089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E1CB-AE93-4184-8B30-25331BA17D3D}" type="datetimeFigureOut">
              <a:rPr lang="pl-PL" smtClean="0"/>
              <a:t>30.04.2018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83A8-13F4-4A5D-8037-D860554FE6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8911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E1CB-AE93-4184-8B30-25331BA17D3D}" type="datetimeFigureOut">
              <a:rPr lang="pl-PL" smtClean="0"/>
              <a:t>30.04.2018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83A8-13F4-4A5D-8037-D860554FE6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5832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E1CB-AE93-4184-8B30-25331BA17D3D}" type="datetimeFigureOut">
              <a:rPr lang="pl-PL" smtClean="0"/>
              <a:t>30.04.2018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83A8-13F4-4A5D-8037-D860554FE6A4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1044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E1CB-AE93-4184-8B30-25331BA17D3D}" type="datetimeFigureOut">
              <a:rPr lang="pl-PL" smtClean="0"/>
              <a:t>30.04.2018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83A8-13F4-4A5D-8037-D860554FE6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5610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E1CB-AE93-4184-8B30-25331BA17D3D}" type="datetimeFigureOut">
              <a:rPr lang="pl-PL" smtClean="0"/>
              <a:t>30.04.2018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83A8-13F4-4A5D-8037-D860554FE6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4991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E1CB-AE93-4184-8B30-25331BA17D3D}" type="datetimeFigureOut">
              <a:rPr lang="pl-PL" smtClean="0"/>
              <a:t>30.04.2018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83A8-13F4-4A5D-8037-D860554FE6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8169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E1CB-AE93-4184-8B30-25331BA17D3D}" type="datetimeFigureOut">
              <a:rPr lang="pl-PL" smtClean="0"/>
              <a:t>30.04.2018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83A8-13F4-4A5D-8037-D860554FE6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8929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E1CB-AE93-4184-8B30-25331BA17D3D}" type="datetimeFigureOut">
              <a:rPr lang="pl-PL" smtClean="0"/>
              <a:t>30.04.2018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83A8-13F4-4A5D-8037-D860554FE6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099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E1CB-AE93-4184-8B30-25331BA17D3D}" type="datetimeFigureOut">
              <a:rPr lang="pl-PL" smtClean="0"/>
              <a:t>30.04.2018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83A8-13F4-4A5D-8037-D860554FE6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151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E1CB-AE93-4184-8B30-25331BA17D3D}" type="datetimeFigureOut">
              <a:rPr lang="pl-PL" smtClean="0"/>
              <a:t>30.04.2018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83A8-13F4-4A5D-8037-D860554FE6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8810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E1CB-AE93-4184-8B30-25331BA17D3D}" type="datetimeFigureOut">
              <a:rPr lang="pl-PL" smtClean="0"/>
              <a:t>30.04.2018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83A8-13F4-4A5D-8037-D860554FE6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745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E1CB-AE93-4184-8B30-25331BA17D3D}" type="datetimeFigureOut">
              <a:rPr lang="pl-PL" smtClean="0"/>
              <a:t>30.04.2018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83A8-13F4-4A5D-8037-D860554FE6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548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E1CB-AE93-4184-8B30-25331BA17D3D}" type="datetimeFigureOut">
              <a:rPr lang="pl-PL" smtClean="0"/>
              <a:t>30.04.2018</a:t>
            </a:fld>
            <a:endParaRPr lang="pl-P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83A8-13F4-4A5D-8037-D860554FE6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189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E1CB-AE93-4184-8B30-25331BA17D3D}" type="datetimeFigureOut">
              <a:rPr lang="pl-PL" smtClean="0"/>
              <a:t>30.04.2018</a:t>
            </a:fld>
            <a:endParaRPr lang="pl-P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83A8-13F4-4A5D-8037-D860554FE6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968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E1CB-AE93-4184-8B30-25331BA17D3D}" type="datetimeFigureOut">
              <a:rPr lang="pl-PL" smtClean="0"/>
              <a:t>30.04.2018</a:t>
            </a:fld>
            <a:endParaRPr lang="pl-P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83A8-13F4-4A5D-8037-D860554FE6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4443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E1CB-AE93-4184-8B30-25331BA17D3D}" type="datetimeFigureOut">
              <a:rPr lang="pl-PL" smtClean="0"/>
              <a:t>30.04.2018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83A8-13F4-4A5D-8037-D860554FE6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199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AF1E1CB-AE93-4184-8B30-25331BA17D3D}" type="datetimeFigureOut">
              <a:rPr lang="pl-PL" smtClean="0"/>
              <a:t>30.04.2018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783A8-13F4-4A5D-8037-D860554FE6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82454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D606D1-C25B-48B7-896F-BC45AB0DE1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6000" dirty="0" err="1"/>
              <a:t>Springfox</a:t>
            </a:r>
            <a:r>
              <a:rPr lang="pl-PL" sz="6000" dirty="0"/>
              <a:t> Swagger2 and </a:t>
            </a:r>
            <a:r>
              <a:rPr lang="pl-PL" sz="6000" dirty="0" err="1"/>
              <a:t>Swagger</a:t>
            </a:r>
            <a:r>
              <a:rPr lang="pl-PL" sz="6000" dirty="0"/>
              <a:t> UI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0C4BB63-A0BB-49AA-91C1-1D170F9BA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71386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12F13C-44DF-4C93-B9B0-3A1AD8EE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err="1"/>
              <a:t>ApiInfoBuilder</a:t>
            </a:r>
            <a:r>
              <a:rPr lang="pl-PL" dirty="0"/>
              <a:t> </a:t>
            </a:r>
            <a:r>
              <a:rPr lang="pl-PL" dirty="0" err="1"/>
              <a:t>object</a:t>
            </a:r>
            <a:r>
              <a:rPr lang="pl-PL" dirty="0"/>
              <a:t> - </a:t>
            </a:r>
            <a:r>
              <a:rPr lang="pl-PL" dirty="0" err="1"/>
              <a:t>compatible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6CC40F-82D1-47E5-A04D-ED8CF9785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err="1"/>
              <a:t>private</a:t>
            </a:r>
            <a:r>
              <a:rPr lang="pl-PL" dirty="0"/>
              <a:t> </a:t>
            </a:r>
            <a:r>
              <a:rPr lang="pl-PL" dirty="0" err="1"/>
              <a:t>ApiInfo</a:t>
            </a:r>
            <a:r>
              <a:rPr lang="pl-PL" dirty="0"/>
              <a:t> </a:t>
            </a:r>
            <a:r>
              <a:rPr lang="pl-PL" dirty="0" err="1"/>
              <a:t>metaInfo</a:t>
            </a:r>
            <a:r>
              <a:rPr lang="pl-PL" dirty="0"/>
              <a:t>() {</a:t>
            </a:r>
          </a:p>
          <a:p>
            <a:pPr marL="0" indent="0">
              <a:buNone/>
            </a:pPr>
            <a:r>
              <a:rPr lang="pl-PL" dirty="0"/>
              <a:t>	return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ApiInfoBuilder</a:t>
            </a:r>
            <a:r>
              <a:rPr lang="pl-PL" dirty="0"/>
              <a:t>()</a:t>
            </a:r>
          </a:p>
          <a:p>
            <a:pPr marL="0" indent="0">
              <a:buNone/>
            </a:pPr>
            <a:r>
              <a:rPr lang="pl-PL" dirty="0"/>
              <a:t>		 </a:t>
            </a:r>
            <a:r>
              <a:rPr lang="pl-PL" b="1" dirty="0"/>
              <a:t>.</a:t>
            </a:r>
            <a:r>
              <a:rPr lang="pl-PL" b="1" dirty="0" err="1"/>
              <a:t>title</a:t>
            </a:r>
            <a:r>
              <a:rPr lang="pl-PL" dirty="0"/>
              <a:t>(” Spring </a:t>
            </a:r>
            <a:r>
              <a:rPr lang="pl-PL" dirty="0" err="1"/>
              <a:t>Boot</a:t>
            </a:r>
            <a:r>
              <a:rPr lang="pl-PL" dirty="0"/>
              <a:t> Swagger2 </a:t>
            </a:r>
            <a:r>
              <a:rPr lang="pl-PL" dirty="0" err="1"/>
              <a:t>example</a:t>
            </a:r>
            <a:r>
              <a:rPr lang="pl-PL" dirty="0"/>
              <a:t> API”)</a:t>
            </a:r>
          </a:p>
          <a:p>
            <a:pPr marL="0" indent="0">
              <a:buNone/>
            </a:pPr>
            <a:r>
              <a:rPr lang="pl-PL" dirty="0"/>
              <a:t>		 </a:t>
            </a:r>
            <a:r>
              <a:rPr lang="pl-PL" b="1" dirty="0"/>
              <a:t>.</a:t>
            </a:r>
            <a:r>
              <a:rPr lang="pl-PL" b="1" dirty="0" err="1"/>
              <a:t>description</a:t>
            </a:r>
            <a:r>
              <a:rPr lang="pl-PL" dirty="0"/>
              <a:t>(”Swagger2 API </a:t>
            </a:r>
            <a:r>
              <a:rPr lang="pl-PL" dirty="0" err="1"/>
              <a:t>documentation</a:t>
            </a:r>
            <a:r>
              <a:rPr lang="pl-PL" dirty="0"/>
              <a:t> </a:t>
            </a:r>
            <a:r>
              <a:rPr lang="pl-PL" dirty="0" err="1"/>
              <a:t>prototype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”)</a:t>
            </a:r>
          </a:p>
          <a:p>
            <a:pPr marL="0" indent="0">
              <a:buNone/>
            </a:pPr>
            <a:r>
              <a:rPr lang="pl-PL" dirty="0"/>
              <a:t>		 </a:t>
            </a:r>
            <a:r>
              <a:rPr lang="pl-PL" b="1" dirty="0"/>
              <a:t>.version</a:t>
            </a:r>
            <a:r>
              <a:rPr lang="pl-PL" dirty="0"/>
              <a:t>(”1.0”)</a:t>
            </a:r>
          </a:p>
          <a:p>
            <a:pPr marL="0" indent="0">
              <a:buNone/>
            </a:pPr>
            <a:r>
              <a:rPr lang="pl-PL" dirty="0"/>
              <a:t>		 </a:t>
            </a:r>
            <a:r>
              <a:rPr lang="pl-PL" b="1" dirty="0"/>
              <a:t>.</a:t>
            </a:r>
            <a:r>
              <a:rPr lang="pl-PL" b="1" dirty="0" err="1"/>
              <a:t>license</a:t>
            </a:r>
            <a:r>
              <a:rPr lang="pl-PL" dirty="0"/>
              <a:t>(”Apache License Version 2.0”)</a:t>
            </a:r>
          </a:p>
          <a:p>
            <a:pPr marL="0" indent="0">
              <a:buNone/>
            </a:pPr>
            <a:r>
              <a:rPr lang="pl-PL" dirty="0"/>
              <a:t>		 </a:t>
            </a:r>
            <a:r>
              <a:rPr lang="pl-PL" b="1" dirty="0"/>
              <a:t>.</a:t>
            </a:r>
            <a:r>
              <a:rPr lang="pl-PL" b="1" dirty="0" err="1"/>
              <a:t>licenseUrl</a:t>
            </a:r>
            <a:r>
              <a:rPr lang="pl-PL" dirty="0"/>
              <a:t>(”https://www.apache.org/licenses”)</a:t>
            </a:r>
          </a:p>
          <a:p>
            <a:pPr marL="0" indent="0">
              <a:buNone/>
            </a:pPr>
            <a:r>
              <a:rPr lang="pl-PL" dirty="0"/>
              <a:t> 		 </a:t>
            </a:r>
            <a:r>
              <a:rPr lang="pl-PL" b="1" dirty="0"/>
              <a:t>.</a:t>
            </a:r>
            <a:r>
              <a:rPr lang="pl-PL" b="1" dirty="0" err="1"/>
              <a:t>contact</a:t>
            </a:r>
            <a:r>
              <a:rPr lang="pl-PL" dirty="0"/>
              <a:t>(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Contact</a:t>
            </a:r>
            <a:r>
              <a:rPr lang="pl-PL" dirty="0"/>
              <a:t>(”</a:t>
            </a:r>
            <a:r>
              <a:rPr lang="pl-PL" dirty="0" err="1"/>
              <a:t>Sii</a:t>
            </a:r>
            <a:r>
              <a:rPr lang="pl-PL" dirty="0"/>
              <a:t>”, ”https://sii.pl”, ”sii@pl.sii.eu”))</a:t>
            </a:r>
          </a:p>
          <a:p>
            <a:pPr marL="0" indent="0">
              <a:buNone/>
            </a:pPr>
            <a:r>
              <a:rPr lang="pl-PL" dirty="0"/>
              <a:t>		 </a:t>
            </a:r>
            <a:r>
              <a:rPr lang="pl-PL" b="1" dirty="0"/>
              <a:t>.</a:t>
            </a:r>
            <a:r>
              <a:rPr lang="pl-PL" b="1" dirty="0" err="1"/>
              <a:t>build</a:t>
            </a:r>
            <a:r>
              <a:rPr lang="pl-PL" dirty="0"/>
              <a:t>();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9732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35B86C-69F5-43BD-B045-E2C3069C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”</a:t>
            </a:r>
            <a:r>
              <a:rPr lang="pl-PL" b="1" dirty="0" err="1"/>
              <a:t>application.properties</a:t>
            </a:r>
            <a:r>
              <a:rPr lang="pl-PL" dirty="0"/>
              <a:t>” file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891BA3B-C925-44D9-A365-A2EC5A185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server.port</a:t>
            </a:r>
            <a:r>
              <a:rPr lang="pl-PL" dirty="0"/>
              <a:t>=8088</a:t>
            </a:r>
          </a:p>
        </p:txBody>
      </p:sp>
    </p:spTree>
    <p:extLst>
      <p:ext uri="{BB962C8B-B14F-4D97-AF65-F5344CB8AC3E}">
        <p14:creationId xmlns:p14="http://schemas.microsoft.com/office/powerpoint/2010/main" val="1553890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5AC585-9E2C-4B6E-A6F5-065E0475E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Launching</a:t>
            </a:r>
            <a:r>
              <a:rPr lang="pl-PL" dirty="0"/>
              <a:t> Swagger2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4BD40D5-06B0-43F2-BD88-EFD54CAF4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pPr marL="0" indent="0">
              <a:buNone/>
            </a:pPr>
            <a:r>
              <a:rPr lang="pl-PL" dirty="0"/>
              <a:t>Raw JSON data:</a:t>
            </a:r>
          </a:p>
          <a:p>
            <a:r>
              <a:rPr lang="pl-PL" dirty="0"/>
              <a:t>localhost:8088/v2/</a:t>
            </a:r>
            <a:r>
              <a:rPr lang="pl-PL" dirty="0" err="1"/>
              <a:t>api-docs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Nice UI with </a:t>
            </a:r>
            <a:r>
              <a:rPr lang="pl-PL" dirty="0" err="1"/>
              <a:t>Springfox</a:t>
            </a:r>
            <a:r>
              <a:rPr lang="pl-PL" dirty="0"/>
              <a:t> </a:t>
            </a:r>
            <a:r>
              <a:rPr lang="pl-PL" dirty="0" err="1"/>
              <a:t>Swagger</a:t>
            </a:r>
            <a:r>
              <a:rPr lang="pl-PL"/>
              <a:t> UI</a:t>
            </a:r>
            <a:endParaRPr lang="pl-PL" dirty="0"/>
          </a:p>
          <a:p>
            <a:r>
              <a:rPr lang="pl-PL" dirty="0"/>
              <a:t>localhost:8088/swagger-ui.html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33177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7931F5-E58F-42E4-A4F4-209E13A5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Usage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C5F4E74-E435-4C5D-A145-51D8475B9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3200" dirty="0" err="1"/>
              <a:t>Documentation</a:t>
            </a:r>
            <a:r>
              <a:rPr lang="pl-PL" sz="3200" dirty="0"/>
              <a:t> </a:t>
            </a:r>
            <a:r>
              <a:rPr lang="pl-PL" sz="3200" dirty="0" err="1"/>
              <a:t>is</a:t>
            </a:r>
            <a:r>
              <a:rPr lang="pl-PL" sz="3200" dirty="0"/>
              <a:t> </a:t>
            </a:r>
            <a:r>
              <a:rPr lang="pl-PL" sz="3200" dirty="0" err="1"/>
              <a:t>created</a:t>
            </a:r>
            <a:r>
              <a:rPr lang="pl-PL" sz="3200" dirty="0"/>
              <a:t> </a:t>
            </a:r>
            <a:r>
              <a:rPr lang="pl-PL" sz="3200" dirty="0" err="1"/>
              <a:t>when</a:t>
            </a:r>
            <a:r>
              <a:rPr lang="pl-PL" sz="3200" dirty="0"/>
              <a:t> </a:t>
            </a:r>
            <a:r>
              <a:rPr lang="pl-PL" sz="3200" dirty="0" err="1"/>
              <a:t>project</a:t>
            </a:r>
            <a:r>
              <a:rPr lang="pl-PL" sz="3200" dirty="0"/>
              <a:t> </a:t>
            </a:r>
            <a:r>
              <a:rPr lang="pl-PL" sz="3200" dirty="0" err="1"/>
              <a:t>is</a:t>
            </a:r>
            <a:r>
              <a:rPr lang="pl-PL" sz="3200" dirty="0"/>
              <a:t> </a:t>
            </a:r>
            <a:r>
              <a:rPr lang="pl-PL" sz="3200" dirty="0" err="1"/>
              <a:t>built</a:t>
            </a:r>
            <a:r>
              <a:rPr lang="pl-PL" sz="3200" dirty="0"/>
              <a:t>.</a:t>
            </a:r>
          </a:p>
          <a:p>
            <a:r>
              <a:rPr lang="pl-PL" sz="3200" dirty="0"/>
              <a:t>Rest </a:t>
            </a:r>
            <a:r>
              <a:rPr lang="pl-PL" sz="3200" dirty="0" err="1"/>
              <a:t>EndPoints</a:t>
            </a:r>
            <a:r>
              <a:rPr lang="pl-PL" sz="3200" dirty="0"/>
              <a:t> </a:t>
            </a:r>
            <a:r>
              <a:rPr lang="pl-PL" sz="3200" dirty="0" err="1"/>
              <a:t>must</a:t>
            </a:r>
            <a:r>
              <a:rPr lang="pl-PL" sz="3200" dirty="0"/>
              <a:t> be </a:t>
            </a:r>
            <a:r>
              <a:rPr lang="pl-PL" sz="3200" dirty="0" err="1"/>
              <a:t>created</a:t>
            </a:r>
            <a:r>
              <a:rPr lang="pl-PL" sz="3200" dirty="0"/>
              <a:t> </a:t>
            </a:r>
            <a:r>
              <a:rPr lang="pl-PL" sz="3200" dirty="0" err="1"/>
              <a:t>previously</a:t>
            </a:r>
            <a:r>
              <a:rPr lang="pl-PL" sz="3200" dirty="0"/>
              <a:t>. </a:t>
            </a:r>
            <a:r>
              <a:rPr lang="pl-PL" sz="3200" dirty="0" err="1"/>
              <a:t>They</a:t>
            </a:r>
            <a:r>
              <a:rPr lang="pl-PL" sz="3200" dirty="0"/>
              <a:t> </a:t>
            </a:r>
            <a:r>
              <a:rPr lang="pl-PL" sz="3200" dirty="0" err="1"/>
              <a:t>can</a:t>
            </a:r>
            <a:r>
              <a:rPr lang="pl-PL" sz="3200" dirty="0"/>
              <a:t> be </a:t>
            </a:r>
            <a:r>
              <a:rPr lang="pl-PL" sz="3200" dirty="0" err="1"/>
              <a:t>tested</a:t>
            </a:r>
            <a:r>
              <a:rPr lang="pl-PL" sz="3200" dirty="0"/>
              <a:t> from </a:t>
            </a:r>
            <a:r>
              <a:rPr lang="pl-PL" sz="3200" dirty="0" err="1"/>
              <a:t>Swagger</a:t>
            </a:r>
            <a:r>
              <a:rPr lang="pl-PL" sz="3200" dirty="0"/>
              <a:t> UI.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743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087D4E-980E-4729-A8F2-1A9AF9352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New </a:t>
            </a:r>
            <a:r>
              <a:rPr lang="pl-PL" dirty="0" err="1"/>
              <a:t>annotations</a:t>
            </a:r>
            <a:r>
              <a:rPr lang="pl-PL" dirty="0"/>
              <a:t>: </a:t>
            </a:r>
            <a:r>
              <a:rPr lang="pl-PL" b="1" dirty="0"/>
              <a:t>@</a:t>
            </a:r>
            <a:r>
              <a:rPr lang="pl-PL" b="1" dirty="0" err="1"/>
              <a:t>ApiOperation</a:t>
            </a:r>
            <a:endParaRPr lang="pl-PL" b="1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9B0F615-A3B3-4EDF-AAEB-FDC782DA1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Annotation</a:t>
            </a:r>
            <a:r>
              <a:rPr lang="pl-PL" dirty="0"/>
              <a:t> @</a:t>
            </a:r>
            <a:r>
              <a:rPr lang="pl-PL" dirty="0" err="1"/>
              <a:t>ApiOperation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to display </a:t>
            </a:r>
            <a:r>
              <a:rPr lang="pl-PL" dirty="0" err="1"/>
              <a:t>value</a:t>
            </a:r>
            <a:r>
              <a:rPr lang="pl-PL" dirty="0"/>
              <a:t> </a:t>
            </a:r>
            <a:r>
              <a:rPr lang="pl-PL" dirty="0" err="1"/>
              <a:t>returned</a:t>
            </a:r>
            <a:r>
              <a:rPr lang="pl-PL" dirty="0"/>
              <a:t> by </a:t>
            </a:r>
            <a:r>
              <a:rPr lang="pl-PL" dirty="0" err="1"/>
              <a:t>method</a:t>
            </a:r>
            <a:r>
              <a:rPr lang="pl-PL" dirty="0"/>
              <a:t> and </a:t>
            </a:r>
            <a:r>
              <a:rPr lang="pl-PL" dirty="0" err="1"/>
              <a:t>then</a:t>
            </a:r>
            <a:r>
              <a:rPr lang="pl-PL" dirty="0"/>
              <a:t> </a:t>
            </a:r>
            <a:r>
              <a:rPr lang="pl-PL" dirty="0" err="1"/>
              <a:t>displayed</a:t>
            </a:r>
            <a:r>
              <a:rPr lang="pl-PL" dirty="0"/>
              <a:t> in </a:t>
            </a:r>
            <a:r>
              <a:rPr lang="pl-PL" dirty="0" err="1"/>
              <a:t>Swagger</a:t>
            </a:r>
            <a:r>
              <a:rPr lang="pl-PL" dirty="0"/>
              <a:t> UI.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@</a:t>
            </a:r>
            <a:r>
              <a:rPr lang="pl-PL" dirty="0" err="1"/>
              <a:t>ApiOperation</a:t>
            </a:r>
            <a:r>
              <a:rPr lang="pl-PL" dirty="0"/>
              <a:t>(</a:t>
            </a:r>
            <a:r>
              <a:rPr lang="pl-PL" dirty="0" err="1"/>
              <a:t>value</a:t>
            </a:r>
            <a:r>
              <a:rPr lang="pl-PL" dirty="0"/>
              <a:t> = ”</a:t>
            </a:r>
            <a:r>
              <a:rPr lang="pl-PL" dirty="0" err="1"/>
              <a:t>This</a:t>
            </a:r>
            <a:r>
              <a:rPr lang="pl-PL" dirty="0"/>
              <a:t> string </a:t>
            </a:r>
            <a:r>
              <a:rPr lang="pl-PL" dirty="0" err="1"/>
              <a:t>will</a:t>
            </a:r>
            <a:r>
              <a:rPr lang="pl-PL" dirty="0"/>
              <a:t> be </a:t>
            </a:r>
            <a:r>
              <a:rPr lang="pl-PL" dirty="0" err="1"/>
              <a:t>displayed</a:t>
            </a:r>
            <a:r>
              <a:rPr lang="pl-PL" dirty="0"/>
              <a:t> as return </a:t>
            </a:r>
            <a:r>
              <a:rPr lang="pl-PL" dirty="0" err="1"/>
              <a:t>value</a:t>
            </a:r>
            <a:r>
              <a:rPr lang="pl-PL" dirty="0"/>
              <a:t>”) 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41405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A6D4DB-EB1E-4B9E-B3F9-9EC206EF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New </a:t>
            </a:r>
            <a:r>
              <a:rPr lang="pl-PL" dirty="0" err="1"/>
              <a:t>annotations</a:t>
            </a:r>
            <a:r>
              <a:rPr lang="pl-PL" dirty="0"/>
              <a:t>: </a:t>
            </a:r>
            <a:r>
              <a:rPr lang="pl-PL" b="1" dirty="0"/>
              <a:t>@</a:t>
            </a:r>
            <a:r>
              <a:rPr lang="pl-PL" b="1" dirty="0" err="1"/>
              <a:t>ApiResponses</a:t>
            </a:r>
            <a:endParaRPr lang="pl-PL" b="1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B2D1257-F07C-4EAE-BC4F-21AA608E5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Annotation</a:t>
            </a:r>
            <a:r>
              <a:rPr lang="pl-PL" dirty="0"/>
              <a:t> </a:t>
            </a:r>
            <a:r>
              <a:rPr lang="pl-PL" b="1" dirty="0"/>
              <a:t>@</a:t>
            </a:r>
            <a:r>
              <a:rPr lang="pl-PL" b="1" dirty="0" err="1"/>
              <a:t>ApiResponses</a:t>
            </a:r>
            <a:r>
              <a:rPr lang="pl-PL" b="1" dirty="0"/>
              <a:t> </a:t>
            </a:r>
            <a:r>
              <a:rPr lang="pl-PL" dirty="0" err="1"/>
              <a:t>allows</a:t>
            </a:r>
            <a:r>
              <a:rPr lang="pl-PL" dirty="0"/>
              <a:t> to </a:t>
            </a:r>
            <a:r>
              <a:rPr lang="pl-PL" dirty="0" err="1"/>
              <a:t>define</a:t>
            </a:r>
            <a:r>
              <a:rPr lang="pl-PL" dirty="0"/>
              <a:t> </a:t>
            </a:r>
            <a:r>
              <a:rPr lang="pl-PL" dirty="0" err="1"/>
              <a:t>responses</a:t>
            </a:r>
            <a:r>
              <a:rPr lang="pl-PL" dirty="0"/>
              <a:t> from </a:t>
            </a:r>
            <a:r>
              <a:rPr lang="pl-PL" dirty="0" err="1"/>
              <a:t>our</a:t>
            </a:r>
            <a:r>
              <a:rPr lang="pl-PL" dirty="0"/>
              <a:t> API </a:t>
            </a:r>
            <a:r>
              <a:rPr lang="pl-PL" dirty="0" err="1"/>
              <a:t>using</a:t>
            </a:r>
            <a:r>
              <a:rPr lang="pl-PL" dirty="0"/>
              <a:t> </a:t>
            </a:r>
            <a:r>
              <a:rPr lang="pl-PL" dirty="0" err="1"/>
              <a:t>annotations</a:t>
            </a:r>
            <a:r>
              <a:rPr lang="pl-PL" dirty="0"/>
              <a:t>: </a:t>
            </a:r>
            <a:r>
              <a:rPr lang="pl-PL" b="1" dirty="0"/>
              <a:t>@</a:t>
            </a:r>
            <a:r>
              <a:rPr lang="pl-PL" b="1" dirty="0" err="1"/>
              <a:t>ApiResponse</a:t>
            </a:r>
            <a:endParaRPr lang="pl-PL" b="1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@</a:t>
            </a:r>
            <a:r>
              <a:rPr lang="pl-PL" dirty="0" err="1"/>
              <a:t>ApiResponses</a:t>
            </a:r>
            <a:r>
              <a:rPr lang="pl-PL" dirty="0"/>
              <a:t>(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/>
              <a:t>value</a:t>
            </a:r>
            <a:r>
              <a:rPr lang="pl-PL" dirty="0"/>
              <a:t> = {</a:t>
            </a:r>
          </a:p>
          <a:p>
            <a:pPr marL="0" indent="0">
              <a:buNone/>
            </a:pPr>
            <a:r>
              <a:rPr lang="pl-PL" dirty="0"/>
              <a:t>		@</a:t>
            </a:r>
            <a:r>
              <a:rPr lang="pl-PL" dirty="0" err="1"/>
              <a:t>ApiResponse</a:t>
            </a:r>
            <a:r>
              <a:rPr lang="pl-PL" dirty="0"/>
              <a:t>(</a:t>
            </a:r>
            <a:r>
              <a:rPr lang="pl-PL" dirty="0" err="1"/>
              <a:t>code</a:t>
            </a:r>
            <a:r>
              <a:rPr lang="pl-PL" dirty="0"/>
              <a:t> = 100, </a:t>
            </a:r>
            <a:r>
              <a:rPr lang="pl-PL" dirty="0" err="1"/>
              <a:t>message</a:t>
            </a:r>
            <a:r>
              <a:rPr lang="pl-PL" dirty="0"/>
              <a:t> = ”100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Continue</a:t>
            </a:r>
            <a:r>
              <a:rPr lang="pl-PL" dirty="0"/>
              <a:t>”),</a:t>
            </a:r>
          </a:p>
          <a:p>
            <a:pPr marL="0" indent="0">
              <a:buNone/>
            </a:pPr>
            <a:r>
              <a:rPr lang="pl-PL" dirty="0"/>
              <a:t>		@</a:t>
            </a:r>
            <a:r>
              <a:rPr lang="pl-PL" dirty="0" err="1"/>
              <a:t>ApiResponse</a:t>
            </a:r>
            <a:r>
              <a:rPr lang="pl-PL" dirty="0"/>
              <a:t>(</a:t>
            </a:r>
            <a:r>
              <a:rPr lang="pl-PL" dirty="0" err="1"/>
              <a:t>code</a:t>
            </a:r>
            <a:r>
              <a:rPr lang="pl-PL" dirty="0"/>
              <a:t> = 404, </a:t>
            </a:r>
            <a:r>
              <a:rPr lang="pl-PL" dirty="0" err="1"/>
              <a:t>message</a:t>
            </a:r>
            <a:r>
              <a:rPr lang="pl-PL" dirty="0"/>
              <a:t> = ”404 </a:t>
            </a:r>
            <a:r>
              <a:rPr lang="pl-PL" dirty="0" err="1"/>
              <a:t>is</a:t>
            </a:r>
            <a:r>
              <a:rPr lang="pl-PL" dirty="0"/>
              <a:t> Not </a:t>
            </a:r>
            <a:r>
              <a:rPr lang="pl-PL" dirty="0" err="1"/>
              <a:t>Found</a:t>
            </a:r>
            <a:r>
              <a:rPr lang="pl-PL" dirty="0"/>
              <a:t>”)</a:t>
            </a:r>
          </a:p>
          <a:p>
            <a:pPr marL="0" indent="0">
              <a:buNone/>
            </a:pPr>
            <a:r>
              <a:rPr lang="pl-PL" dirty="0"/>
              <a:t>	}</a:t>
            </a:r>
          </a:p>
          <a:p>
            <a:pPr marL="0" indent="0">
              <a:buNone/>
            </a:pP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4342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24DF04-A0C9-4A38-97C6-533F2CC9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New </a:t>
            </a:r>
            <a:r>
              <a:rPr lang="pl-PL" dirty="0" err="1"/>
              <a:t>annotations</a:t>
            </a:r>
            <a:r>
              <a:rPr lang="pl-PL" dirty="0"/>
              <a:t>: </a:t>
            </a:r>
            <a:r>
              <a:rPr lang="pl-PL" b="1" dirty="0"/>
              <a:t>@</a:t>
            </a:r>
            <a:r>
              <a:rPr lang="pl-PL" b="1" dirty="0" err="1"/>
              <a:t>Api</a:t>
            </a:r>
            <a:endParaRPr lang="pl-PL" b="1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07D92AD-6D6E-476C-B057-C9C46A43C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Annotation</a:t>
            </a:r>
            <a:r>
              <a:rPr lang="pl-PL" dirty="0"/>
              <a:t> @</a:t>
            </a:r>
            <a:r>
              <a:rPr lang="pl-PL" dirty="0" err="1"/>
              <a:t>Api</a:t>
            </a:r>
            <a:r>
              <a:rPr lang="pl-PL" dirty="0"/>
              <a:t> </a:t>
            </a:r>
            <a:r>
              <a:rPr lang="pl-PL" dirty="0" err="1"/>
              <a:t>allows</a:t>
            </a:r>
            <a:r>
              <a:rPr lang="pl-PL" dirty="0"/>
              <a:t> to </a:t>
            </a:r>
            <a:r>
              <a:rPr lang="pl-PL" dirty="0" err="1"/>
              <a:t>document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/>
              <a:t>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description</a:t>
            </a:r>
            <a:r>
              <a:rPr lang="pl-PL" dirty="0"/>
              <a:t>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be </a:t>
            </a:r>
            <a:r>
              <a:rPr lang="pl-PL" dirty="0" err="1"/>
              <a:t>displayed</a:t>
            </a:r>
            <a:r>
              <a:rPr lang="pl-PL" dirty="0"/>
              <a:t> in </a:t>
            </a:r>
            <a:r>
              <a:rPr lang="pl-PL" dirty="0" err="1"/>
              <a:t>Swagger</a:t>
            </a:r>
            <a:r>
              <a:rPr lang="pl-PL" dirty="0"/>
              <a:t> UI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@</a:t>
            </a:r>
            <a:r>
              <a:rPr lang="pl-PL" dirty="0" err="1"/>
              <a:t>Api</a:t>
            </a:r>
            <a:r>
              <a:rPr lang="pl-PL" dirty="0"/>
              <a:t>(</a:t>
            </a:r>
            <a:r>
              <a:rPr lang="pl-PL" dirty="0" err="1"/>
              <a:t>value</a:t>
            </a:r>
            <a:r>
              <a:rPr lang="pl-PL" dirty="0"/>
              <a:t> = ”Class”, </a:t>
            </a:r>
            <a:r>
              <a:rPr lang="pl-PL" dirty="0" err="1"/>
              <a:t>description</a:t>
            </a:r>
            <a:r>
              <a:rPr lang="pl-PL" dirty="0"/>
              <a:t> = ”</a:t>
            </a:r>
            <a:r>
              <a:rPr lang="pl-PL" dirty="0" err="1"/>
              <a:t>It’ll</a:t>
            </a:r>
            <a:r>
              <a:rPr lang="pl-PL" dirty="0"/>
              <a:t> be </a:t>
            </a:r>
            <a:r>
              <a:rPr lang="pl-PL" dirty="0" err="1"/>
              <a:t>displayed</a:t>
            </a:r>
            <a:r>
              <a:rPr lang="pl-PL" dirty="0"/>
              <a:t> in UI with </a:t>
            </a:r>
            <a:r>
              <a:rPr lang="pl-PL" dirty="0" err="1"/>
              <a:t>class</a:t>
            </a:r>
            <a:r>
              <a:rPr lang="pl-PL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36206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B78420-9304-451A-861C-A5FD8AFF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New </a:t>
            </a:r>
            <a:r>
              <a:rPr lang="pl-PL" dirty="0" err="1"/>
              <a:t>annotations</a:t>
            </a:r>
            <a:r>
              <a:rPr lang="pl-PL" dirty="0"/>
              <a:t>: </a:t>
            </a:r>
            <a:r>
              <a:rPr lang="pl-PL" b="1" dirty="0"/>
              <a:t>@</a:t>
            </a:r>
            <a:r>
              <a:rPr lang="pl-PL" b="1" dirty="0" err="1"/>
              <a:t>ApiModelProperty</a:t>
            </a:r>
            <a:endParaRPr lang="pl-PL" b="1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6F37B4-721D-4D46-8756-AF226DF01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Annotation</a:t>
            </a:r>
            <a:r>
              <a:rPr lang="pl-PL" dirty="0"/>
              <a:t> @</a:t>
            </a:r>
            <a:r>
              <a:rPr lang="pl-PL" dirty="0" err="1"/>
              <a:t>ApiModelProperty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for </a:t>
            </a:r>
            <a:r>
              <a:rPr lang="pl-PL" dirty="0" err="1"/>
              <a:t>writing</a:t>
            </a:r>
            <a:r>
              <a:rPr lang="pl-PL" dirty="0"/>
              <a:t> </a:t>
            </a:r>
            <a:r>
              <a:rPr lang="pl-PL" dirty="0" err="1"/>
              <a:t>documentations</a:t>
            </a:r>
            <a:r>
              <a:rPr lang="pl-PL" dirty="0"/>
              <a:t> for model </a:t>
            </a:r>
            <a:r>
              <a:rPr lang="pl-PL" dirty="0" err="1"/>
              <a:t>objects</a:t>
            </a:r>
            <a:r>
              <a:rPr lang="pl-PL" dirty="0"/>
              <a:t>.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@</a:t>
            </a:r>
            <a:r>
              <a:rPr lang="pl-PL" dirty="0" err="1"/>
              <a:t>ApiModelProperty</a:t>
            </a:r>
            <a:r>
              <a:rPr lang="pl-PL" dirty="0"/>
              <a:t>(notes = ”Model </a:t>
            </a:r>
            <a:r>
              <a:rPr lang="pl-PL" dirty="0" err="1"/>
              <a:t>description</a:t>
            </a:r>
            <a:r>
              <a:rPr lang="pl-PL" dirty="0"/>
              <a:t>”)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@</a:t>
            </a:r>
            <a:r>
              <a:rPr lang="pl-PL" dirty="0" err="1"/>
              <a:t>ApiModelProperty</a:t>
            </a:r>
            <a:r>
              <a:rPr lang="pl-PL" dirty="0"/>
              <a:t>(</a:t>
            </a:r>
            <a:r>
              <a:rPr lang="pl-PL" dirty="0" err="1"/>
              <a:t>access</a:t>
            </a:r>
            <a:r>
              <a:rPr lang="pl-PL" dirty="0"/>
              <a:t> = ”</a:t>
            </a:r>
            <a:r>
              <a:rPr lang="pl-PL" dirty="0" err="1"/>
              <a:t>private</a:t>
            </a:r>
            <a:r>
              <a:rPr lang="pl-PL" dirty="0"/>
              <a:t>”, </a:t>
            </a:r>
            <a:r>
              <a:rPr lang="pl-PL" dirty="0" err="1"/>
              <a:t>name</a:t>
            </a:r>
            <a:r>
              <a:rPr lang="pl-PL" dirty="0"/>
              <a:t> = ”</a:t>
            </a:r>
            <a:r>
              <a:rPr lang="pl-PL" dirty="0" err="1"/>
              <a:t>ssn</a:t>
            </a:r>
            <a:r>
              <a:rPr lang="pl-PL" dirty="0"/>
              <a:t>”, </a:t>
            </a:r>
          </a:p>
          <a:p>
            <a:pPr marL="0" indent="0">
              <a:buNone/>
            </a:pPr>
            <a:r>
              <a:rPr lang="pl-PL" dirty="0"/>
              <a:t>     </a:t>
            </a:r>
            <a:r>
              <a:rPr lang="pl-PL" dirty="0" err="1"/>
              <a:t>example</a:t>
            </a:r>
            <a:r>
              <a:rPr lang="pl-PL" dirty="0"/>
              <a:t> = ”980-120-111”, </a:t>
            </a:r>
            <a:r>
              <a:rPr lang="pl-PL" dirty="0" err="1"/>
              <a:t>value</a:t>
            </a:r>
            <a:r>
              <a:rPr lang="pl-PL" dirty="0"/>
              <a:t> = ”</a:t>
            </a:r>
            <a:r>
              <a:rPr lang="pl-PL" dirty="0" err="1"/>
              <a:t>Debtor’s</a:t>
            </a:r>
            <a:r>
              <a:rPr lang="pl-PL" dirty="0"/>
              <a:t> </a:t>
            </a:r>
            <a:r>
              <a:rPr lang="pl-PL" dirty="0" err="1"/>
              <a:t>social</a:t>
            </a:r>
            <a:r>
              <a:rPr lang="pl-PL" dirty="0"/>
              <a:t> </a:t>
            </a:r>
            <a:r>
              <a:rPr lang="pl-PL" dirty="0" err="1"/>
              <a:t>security</a:t>
            </a:r>
            <a:r>
              <a:rPr lang="pl-PL" dirty="0"/>
              <a:t> </a:t>
            </a:r>
            <a:r>
              <a:rPr lang="pl-PL" dirty="0" err="1"/>
              <a:t>number</a:t>
            </a:r>
            <a:r>
              <a:rPr lang="pl-PL" dirty="0"/>
              <a:t>”)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47301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C3026A-70EC-4C2D-AA18-6A6A89A6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DEMO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9465EE4-56DD-4AFA-A0AD-90DD6C888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6000" dirty="0"/>
              <a:t>DEMO</a:t>
            </a:r>
          </a:p>
          <a:p>
            <a:r>
              <a:rPr lang="pl-PL" sz="6000" dirty="0" err="1"/>
              <a:t>Swagger-prototype</a:t>
            </a:r>
            <a:r>
              <a:rPr lang="pl-PL" sz="6000" dirty="0"/>
              <a:t> </a:t>
            </a:r>
            <a:r>
              <a:rPr lang="pl-PL" sz="6000" dirty="0" err="1"/>
              <a:t>app</a:t>
            </a:r>
            <a:endParaRPr lang="pl-PL" sz="6000" dirty="0"/>
          </a:p>
        </p:txBody>
      </p:sp>
    </p:spTree>
    <p:extLst>
      <p:ext uri="{BB962C8B-B14F-4D97-AF65-F5344CB8AC3E}">
        <p14:creationId xmlns:p14="http://schemas.microsoft.com/office/powerpoint/2010/main" val="173935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844CE3-48FA-4735-B26B-9F299224D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Swagger2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21B7576-4AEF-43FB-B3E0-9845E0CA0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Created</a:t>
            </a:r>
            <a:r>
              <a:rPr lang="pl-PL" dirty="0"/>
              <a:t> by </a:t>
            </a:r>
            <a:r>
              <a:rPr lang="pl-PL" b="1" dirty="0" err="1"/>
              <a:t>SmartBear</a:t>
            </a:r>
            <a:r>
              <a:rPr lang="pl-PL" b="1" dirty="0"/>
              <a:t> </a:t>
            </a:r>
            <a:r>
              <a:rPr lang="pl-PL" dirty="0"/>
              <a:t>(</a:t>
            </a:r>
            <a:r>
              <a:rPr lang="pl-PL" dirty="0" err="1"/>
              <a:t>creators</a:t>
            </a:r>
            <a:r>
              <a:rPr lang="pl-PL" dirty="0"/>
              <a:t>: </a:t>
            </a:r>
            <a:r>
              <a:rPr lang="pl-PL" dirty="0" err="1"/>
              <a:t>SoapUI</a:t>
            </a:r>
            <a:r>
              <a:rPr lang="pl-PL" dirty="0"/>
              <a:t> and </a:t>
            </a:r>
            <a:r>
              <a:rPr lang="pl-PL" dirty="0" err="1"/>
              <a:t>TestComplete</a:t>
            </a:r>
            <a:r>
              <a:rPr lang="pl-PL" dirty="0"/>
              <a:t>)</a:t>
            </a:r>
          </a:p>
          <a:p>
            <a:r>
              <a:rPr lang="pl-PL" dirty="0" err="1"/>
              <a:t>Philosophy</a:t>
            </a:r>
            <a:r>
              <a:rPr lang="pl-PL" dirty="0"/>
              <a:t>: </a:t>
            </a:r>
            <a:r>
              <a:rPr lang="pl-PL" b="1" dirty="0" err="1"/>
              <a:t>Treat</a:t>
            </a:r>
            <a:r>
              <a:rPr lang="pl-PL" b="1" dirty="0"/>
              <a:t> API as a </a:t>
            </a:r>
            <a:r>
              <a:rPr lang="pl-PL" b="1" dirty="0" err="1"/>
              <a:t>product</a:t>
            </a:r>
            <a:endParaRPr lang="pl-PL" b="1" dirty="0"/>
          </a:p>
          <a:p>
            <a:r>
              <a:rPr lang="pl-PL" dirty="0"/>
              <a:t>Language-</a:t>
            </a:r>
            <a:r>
              <a:rPr lang="pl-PL" dirty="0" err="1"/>
              <a:t>agnostic</a:t>
            </a:r>
            <a:r>
              <a:rPr lang="pl-PL" dirty="0"/>
              <a:t> (</a:t>
            </a:r>
            <a:r>
              <a:rPr lang="pl-PL" b="1" dirty="0" err="1"/>
              <a:t>language-neutral</a:t>
            </a:r>
            <a:r>
              <a:rPr lang="pl-PL" dirty="0"/>
              <a:t>, </a:t>
            </a:r>
            <a:r>
              <a:rPr lang="pl-PL" dirty="0" err="1"/>
              <a:t>language</a:t>
            </a:r>
            <a:r>
              <a:rPr lang="pl-PL" dirty="0"/>
              <a:t>-independent, cross-</a:t>
            </a:r>
            <a:r>
              <a:rPr lang="pl-PL" dirty="0" err="1"/>
              <a:t>language</a:t>
            </a:r>
            <a:r>
              <a:rPr lang="pl-PL" dirty="0"/>
              <a:t>)</a:t>
            </a:r>
          </a:p>
          <a:p>
            <a:r>
              <a:rPr lang="pl-PL" dirty="0" err="1"/>
              <a:t>Can</a:t>
            </a:r>
            <a:r>
              <a:rPr lang="pl-PL" dirty="0"/>
              <a:t> be </a:t>
            </a:r>
            <a:r>
              <a:rPr lang="pl-PL" dirty="0" err="1"/>
              <a:t>used</a:t>
            </a:r>
            <a:r>
              <a:rPr lang="pl-PL" dirty="0"/>
              <a:t> with </a:t>
            </a:r>
            <a:r>
              <a:rPr lang="pl-PL" dirty="0" err="1"/>
              <a:t>technologies</a:t>
            </a:r>
            <a:r>
              <a:rPr lang="pl-PL" dirty="0"/>
              <a:t> and </a:t>
            </a:r>
            <a:r>
              <a:rPr lang="pl-PL" dirty="0" err="1"/>
              <a:t>protocols</a:t>
            </a:r>
            <a:r>
              <a:rPr lang="pl-PL" dirty="0"/>
              <a:t> </a:t>
            </a:r>
            <a:r>
              <a:rPr lang="pl-PL" b="1" dirty="0" err="1"/>
              <a:t>beyond</a:t>
            </a:r>
            <a:r>
              <a:rPr lang="pl-PL" b="1" dirty="0"/>
              <a:t> HTTP</a:t>
            </a:r>
            <a:r>
              <a:rPr lang="pl-PL" dirty="0"/>
              <a:t>:     HTTP2/ </a:t>
            </a:r>
            <a:r>
              <a:rPr lang="pl-PL" dirty="0" err="1"/>
              <a:t>WebSockets</a:t>
            </a:r>
            <a:r>
              <a:rPr lang="pl-PL" dirty="0"/>
              <a:t>/ MQTT/ Kafka/ JMS/ </a:t>
            </a:r>
            <a:r>
              <a:rPr lang="pl-PL" dirty="0" err="1"/>
              <a:t>CoAP</a:t>
            </a:r>
            <a:r>
              <a:rPr lang="pl-PL" dirty="0"/>
              <a:t>/ File etc.</a:t>
            </a:r>
          </a:p>
          <a:p>
            <a:r>
              <a:rPr lang="pl-PL" dirty="0"/>
              <a:t>Swagger2 </a:t>
            </a:r>
            <a:r>
              <a:rPr lang="pl-PL" dirty="0" err="1"/>
              <a:t>specification</a:t>
            </a:r>
            <a:r>
              <a:rPr lang="pl-PL" dirty="0"/>
              <a:t> </a:t>
            </a:r>
            <a:r>
              <a:rPr lang="pl-PL" dirty="0" err="1"/>
              <a:t>also</a:t>
            </a:r>
            <a:r>
              <a:rPr lang="pl-PL" dirty="0"/>
              <a:t> </a:t>
            </a:r>
            <a:r>
              <a:rPr lang="pl-PL" dirty="0" err="1"/>
              <a:t>known</a:t>
            </a:r>
            <a:r>
              <a:rPr lang="pl-PL" dirty="0"/>
              <a:t> as </a:t>
            </a:r>
            <a:r>
              <a:rPr lang="pl-PL" b="1" dirty="0" err="1"/>
              <a:t>OpenAPI</a:t>
            </a:r>
            <a:r>
              <a:rPr lang="pl-PL" dirty="0"/>
              <a:t> </a:t>
            </a:r>
            <a:r>
              <a:rPr lang="pl-PL" dirty="0" err="1"/>
              <a:t>specification</a:t>
            </a:r>
            <a:r>
              <a:rPr lang="pl-PL" dirty="0"/>
              <a:t> </a:t>
            </a:r>
            <a:r>
              <a:rPr lang="pl-PL" dirty="0" err="1"/>
              <a:t>has</a:t>
            </a:r>
            <a:r>
              <a:rPr lang="pl-PL" dirty="0"/>
              <a:t> </a:t>
            </a:r>
            <a:r>
              <a:rPr lang="pl-PL" dirty="0" err="1"/>
              <a:t>several</a:t>
            </a:r>
            <a:r>
              <a:rPr lang="pl-PL" dirty="0"/>
              <a:t> </a:t>
            </a:r>
            <a:r>
              <a:rPr lang="pl-PL" dirty="0" err="1"/>
              <a:t>implementations</a:t>
            </a:r>
            <a:r>
              <a:rPr lang="pl-PL" dirty="0"/>
              <a:t>: we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b="1" dirty="0" err="1"/>
              <a:t>Springfox</a:t>
            </a:r>
            <a:r>
              <a:rPr lang="pl-PL" b="1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has</a:t>
            </a:r>
            <a:r>
              <a:rPr lang="pl-PL" dirty="0"/>
              <a:t> </a:t>
            </a:r>
            <a:r>
              <a:rPr lang="pl-PL" dirty="0" err="1"/>
              <a:t>replaced</a:t>
            </a:r>
            <a:r>
              <a:rPr lang="pl-PL" dirty="0"/>
              <a:t> </a:t>
            </a:r>
            <a:r>
              <a:rPr lang="pl-PL" dirty="0" err="1"/>
              <a:t>Swagger-SpringMVC</a:t>
            </a:r>
            <a:r>
              <a:rPr lang="pl-PL" dirty="0"/>
              <a:t> (</a:t>
            </a:r>
            <a:r>
              <a:rPr lang="pl-PL" dirty="0" err="1"/>
              <a:t>Swagger</a:t>
            </a:r>
            <a:r>
              <a:rPr lang="pl-PL" dirty="0"/>
              <a:t> 1.2 and </a:t>
            </a:r>
            <a:r>
              <a:rPr lang="pl-PL" dirty="0" err="1"/>
              <a:t>older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563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E186D8-E22A-4D0F-B4BD-BD25D813C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Maven</a:t>
            </a:r>
            <a:r>
              <a:rPr lang="pl-PL" dirty="0"/>
              <a:t> </a:t>
            </a:r>
            <a:r>
              <a:rPr lang="pl-PL" dirty="0" err="1"/>
              <a:t>Dependencies</a:t>
            </a:r>
            <a:r>
              <a:rPr lang="pl-PL" dirty="0"/>
              <a:t>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A0D40A-196B-4278-93AE-D83E1A5C7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l-PL" sz="3800" b="1" dirty="0" err="1"/>
              <a:t>Springfox</a:t>
            </a:r>
            <a:r>
              <a:rPr lang="pl-PL" sz="3800" b="1" dirty="0"/>
              <a:t> Swagger2 </a:t>
            </a:r>
            <a:r>
              <a:rPr lang="pl-PL" dirty="0"/>
              <a:t>	(the </a:t>
            </a:r>
            <a:r>
              <a:rPr lang="pl-PL" dirty="0" err="1"/>
              <a:t>newest</a:t>
            </a:r>
            <a:r>
              <a:rPr lang="pl-PL" dirty="0"/>
              <a:t> version 2.8.0; </a:t>
            </a:r>
            <a:r>
              <a:rPr lang="pl-PL" dirty="0" err="1"/>
              <a:t>scope</a:t>
            </a:r>
            <a:r>
              <a:rPr lang="pl-PL" dirty="0"/>
              <a:t>: </a:t>
            </a:r>
            <a:r>
              <a:rPr lang="pl-PL" dirty="0" err="1"/>
              <a:t>compile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be </a:t>
            </a:r>
            <a:r>
              <a:rPr lang="pl-PL" dirty="0" err="1"/>
              <a:t>added</a:t>
            </a:r>
            <a:r>
              <a:rPr lang="pl-PL" dirty="0"/>
              <a:t>)</a:t>
            </a:r>
          </a:p>
          <a:p>
            <a:r>
              <a:rPr lang="pl-PL" dirty="0"/>
              <a:t>&lt;</a:t>
            </a:r>
            <a:r>
              <a:rPr lang="pl-PL" dirty="0" err="1"/>
              <a:t>dependency</a:t>
            </a:r>
            <a:r>
              <a:rPr lang="pl-PL" dirty="0"/>
              <a:t>&gt;</a:t>
            </a:r>
          </a:p>
          <a:p>
            <a:r>
              <a:rPr lang="pl-PL" dirty="0"/>
              <a:t>    &lt;</a:t>
            </a:r>
            <a:r>
              <a:rPr lang="pl-PL" dirty="0" err="1"/>
              <a:t>groupId</a:t>
            </a:r>
            <a:r>
              <a:rPr lang="pl-PL" dirty="0"/>
              <a:t>&gt;</a:t>
            </a:r>
            <a:r>
              <a:rPr lang="pl-PL" dirty="0" err="1"/>
              <a:t>io.springfox</a:t>
            </a:r>
            <a:r>
              <a:rPr lang="pl-PL" dirty="0"/>
              <a:t>&lt;/</a:t>
            </a:r>
            <a:r>
              <a:rPr lang="pl-PL" dirty="0" err="1"/>
              <a:t>groupId</a:t>
            </a:r>
            <a:r>
              <a:rPr lang="pl-PL" dirty="0"/>
              <a:t>&gt;</a:t>
            </a:r>
          </a:p>
          <a:p>
            <a:r>
              <a:rPr lang="pl-PL" dirty="0"/>
              <a:t>    &lt;</a:t>
            </a:r>
            <a:r>
              <a:rPr lang="pl-PL" dirty="0" err="1"/>
              <a:t>artifactId</a:t>
            </a:r>
            <a:r>
              <a:rPr lang="pl-PL" dirty="0"/>
              <a:t>&gt;springfox-swagger2&lt;/</a:t>
            </a:r>
            <a:r>
              <a:rPr lang="pl-PL" dirty="0" err="1"/>
              <a:t>artifactId</a:t>
            </a:r>
            <a:r>
              <a:rPr lang="pl-PL" dirty="0"/>
              <a:t>&gt;</a:t>
            </a:r>
          </a:p>
          <a:p>
            <a:r>
              <a:rPr lang="pl-PL" dirty="0"/>
              <a:t>    &lt;version&gt;2.6.1&lt;/version&gt;</a:t>
            </a:r>
          </a:p>
          <a:p>
            <a:r>
              <a:rPr lang="pl-PL" dirty="0"/>
              <a:t>&lt;/</a:t>
            </a:r>
            <a:r>
              <a:rPr lang="pl-PL" dirty="0" err="1"/>
              <a:t>dependency</a:t>
            </a:r>
            <a:r>
              <a:rPr lang="pl-PL" dirty="0"/>
              <a:t>&gt;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sz="3800" b="1" dirty="0" err="1"/>
              <a:t>Springfox</a:t>
            </a:r>
            <a:r>
              <a:rPr lang="pl-PL" sz="3800" b="1" dirty="0"/>
              <a:t> </a:t>
            </a:r>
            <a:r>
              <a:rPr lang="pl-PL" sz="3800" b="1" dirty="0" err="1"/>
              <a:t>Swagger</a:t>
            </a:r>
            <a:r>
              <a:rPr lang="pl-PL" sz="3800" b="1" dirty="0"/>
              <a:t> UI </a:t>
            </a:r>
            <a:r>
              <a:rPr lang="pl-PL" dirty="0"/>
              <a:t>	(the </a:t>
            </a:r>
            <a:r>
              <a:rPr lang="pl-PL" dirty="0" err="1"/>
              <a:t>newest</a:t>
            </a:r>
            <a:r>
              <a:rPr lang="pl-PL" dirty="0"/>
              <a:t> version 2.8.0; </a:t>
            </a:r>
            <a:r>
              <a:rPr lang="pl-PL" dirty="0" err="1"/>
              <a:t>scope</a:t>
            </a:r>
            <a:r>
              <a:rPr lang="pl-PL" dirty="0"/>
              <a:t>: </a:t>
            </a:r>
            <a:r>
              <a:rPr lang="pl-PL" dirty="0" err="1"/>
              <a:t>compile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be </a:t>
            </a:r>
            <a:r>
              <a:rPr lang="pl-PL" dirty="0" err="1"/>
              <a:t>added</a:t>
            </a:r>
            <a:r>
              <a:rPr lang="pl-PL" dirty="0"/>
              <a:t>)</a:t>
            </a:r>
          </a:p>
          <a:p>
            <a:r>
              <a:rPr lang="pl-PL" dirty="0"/>
              <a:t>&lt;</a:t>
            </a:r>
            <a:r>
              <a:rPr lang="pl-PL" dirty="0" err="1"/>
              <a:t>dependency</a:t>
            </a:r>
            <a:r>
              <a:rPr lang="pl-PL" dirty="0"/>
              <a:t>&gt;</a:t>
            </a:r>
          </a:p>
          <a:p>
            <a:r>
              <a:rPr lang="pl-PL" dirty="0"/>
              <a:t>    &lt;</a:t>
            </a:r>
            <a:r>
              <a:rPr lang="pl-PL" dirty="0" err="1"/>
              <a:t>groupId</a:t>
            </a:r>
            <a:r>
              <a:rPr lang="pl-PL" dirty="0"/>
              <a:t>&gt;</a:t>
            </a:r>
            <a:r>
              <a:rPr lang="pl-PL" dirty="0" err="1"/>
              <a:t>io.springfox</a:t>
            </a:r>
            <a:r>
              <a:rPr lang="pl-PL" dirty="0"/>
              <a:t>&lt;/</a:t>
            </a:r>
            <a:r>
              <a:rPr lang="pl-PL" dirty="0" err="1"/>
              <a:t>groupId</a:t>
            </a:r>
            <a:r>
              <a:rPr lang="pl-PL" dirty="0"/>
              <a:t>&gt;</a:t>
            </a:r>
          </a:p>
          <a:p>
            <a:r>
              <a:rPr lang="pl-PL" dirty="0"/>
              <a:t>    &lt;</a:t>
            </a:r>
            <a:r>
              <a:rPr lang="pl-PL" dirty="0" err="1"/>
              <a:t>artifactId</a:t>
            </a:r>
            <a:r>
              <a:rPr lang="pl-PL" dirty="0"/>
              <a:t>&gt;</a:t>
            </a:r>
            <a:r>
              <a:rPr lang="pl-PL" dirty="0" err="1"/>
              <a:t>springfox-swagger-ui</a:t>
            </a:r>
            <a:r>
              <a:rPr lang="pl-PL" dirty="0"/>
              <a:t>&lt;/</a:t>
            </a:r>
            <a:r>
              <a:rPr lang="pl-PL" dirty="0" err="1"/>
              <a:t>artifactId</a:t>
            </a:r>
            <a:r>
              <a:rPr lang="pl-PL" dirty="0"/>
              <a:t>&gt;</a:t>
            </a:r>
          </a:p>
          <a:p>
            <a:r>
              <a:rPr lang="pl-PL" dirty="0"/>
              <a:t>    &lt;version&gt;2.6.1&lt;/version&gt;</a:t>
            </a:r>
          </a:p>
          <a:p>
            <a:r>
              <a:rPr lang="pl-PL" dirty="0"/>
              <a:t>&lt;/</a:t>
            </a:r>
            <a:r>
              <a:rPr lang="pl-PL" dirty="0" err="1"/>
              <a:t>dependency</a:t>
            </a:r>
            <a:r>
              <a:rPr lang="pl-PL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9715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9F035B-20BC-4121-AA09-EC231E7A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err="1"/>
              <a:t>Docket</a:t>
            </a:r>
            <a:r>
              <a:rPr lang="pl-PL" b="1" dirty="0"/>
              <a:t> Bean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5D01A29-DAAB-4F8E-AD51-F551CAF1A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For </a:t>
            </a:r>
            <a:r>
              <a:rPr lang="pl-PL" dirty="0" err="1"/>
              <a:t>configuration</a:t>
            </a:r>
            <a:r>
              <a:rPr lang="pl-PL" dirty="0"/>
              <a:t> we </a:t>
            </a:r>
            <a:r>
              <a:rPr lang="pl-PL" dirty="0" err="1"/>
              <a:t>need</a:t>
            </a:r>
            <a:r>
              <a:rPr lang="pl-PL" dirty="0"/>
              <a:t> to </a:t>
            </a:r>
            <a:r>
              <a:rPr lang="pl-PL" dirty="0" err="1"/>
              <a:t>use</a:t>
            </a:r>
            <a:r>
              <a:rPr lang="pl-PL" dirty="0"/>
              <a:t> 2 </a:t>
            </a:r>
            <a:r>
              <a:rPr lang="pl-PL" dirty="0" err="1"/>
              <a:t>annotations</a:t>
            </a:r>
            <a:r>
              <a:rPr lang="pl-PL" dirty="0"/>
              <a:t>: </a:t>
            </a:r>
            <a:r>
              <a:rPr lang="pl-PL" b="1" dirty="0"/>
              <a:t>@</a:t>
            </a:r>
            <a:r>
              <a:rPr lang="pl-PL" b="1" dirty="0" err="1"/>
              <a:t>Configuration</a:t>
            </a:r>
            <a:r>
              <a:rPr lang="pl-PL" b="1" dirty="0"/>
              <a:t> </a:t>
            </a:r>
            <a:r>
              <a:rPr lang="pl-PL" dirty="0"/>
              <a:t>and </a:t>
            </a:r>
            <a:r>
              <a:rPr lang="pl-PL" b="1" dirty="0"/>
              <a:t>@EnableSwagger2</a:t>
            </a:r>
          </a:p>
          <a:p>
            <a:r>
              <a:rPr lang="en-US" dirty="0"/>
              <a:t>The configuration of Swagger mainly centers around the </a:t>
            </a:r>
            <a:r>
              <a:rPr lang="en-US" b="1" i="1" dirty="0"/>
              <a:t>Docket</a:t>
            </a:r>
            <a:r>
              <a:rPr lang="en-US" dirty="0"/>
              <a:t> bean</a:t>
            </a:r>
            <a:r>
              <a:rPr lang="pl-PL" dirty="0"/>
              <a:t>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b="1" dirty="0"/>
              <a:t>@Bean</a:t>
            </a:r>
            <a:r>
              <a:rPr lang="pl-PL" dirty="0"/>
              <a:t> </a:t>
            </a:r>
            <a:r>
              <a:rPr lang="pl-PL" dirty="0" err="1"/>
              <a:t>annotation</a:t>
            </a:r>
            <a:r>
              <a:rPr lang="pl-PL" dirty="0"/>
              <a:t> !!!</a:t>
            </a:r>
          </a:p>
          <a:p>
            <a:r>
              <a:rPr lang="en-US" dirty="0"/>
              <a:t>A builder which is intended to be the primary interface into the swagger-</a:t>
            </a:r>
            <a:r>
              <a:rPr lang="en-US" dirty="0" err="1"/>
              <a:t>springmvc</a:t>
            </a:r>
            <a:r>
              <a:rPr lang="en-US" dirty="0"/>
              <a:t> framework. Provides sensible defaults and convenience methods for configuration.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39732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0329F3-FF80-4678-A442-360F6F8B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Docket</a:t>
            </a:r>
            <a:r>
              <a:rPr lang="pl-PL" dirty="0"/>
              <a:t> Bean - </a:t>
            </a:r>
            <a:r>
              <a:rPr lang="pl-PL" dirty="0" err="1"/>
              <a:t>details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3AC8313-562F-46F9-8FC7-BB49BC717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In </a:t>
            </a:r>
            <a:r>
              <a:rPr lang="pl-PL" dirty="0" err="1"/>
              <a:t>constructor</a:t>
            </a:r>
            <a:r>
              <a:rPr lang="pl-PL" dirty="0"/>
              <a:t> we </a:t>
            </a:r>
            <a:r>
              <a:rPr lang="pl-PL" dirty="0" err="1"/>
              <a:t>choose</a:t>
            </a:r>
            <a:r>
              <a:rPr lang="pl-PL" dirty="0"/>
              <a:t> DocumentationType.SWAGGER_2</a:t>
            </a:r>
          </a:p>
          <a:p>
            <a:r>
              <a:rPr lang="pl-PL" dirty="0" err="1"/>
              <a:t>select</a:t>
            </a:r>
            <a:r>
              <a:rPr lang="pl-PL" dirty="0"/>
              <a:t>() </a:t>
            </a:r>
            <a:r>
              <a:rPr lang="pl-PL" dirty="0" err="1"/>
              <a:t>method</a:t>
            </a:r>
            <a:r>
              <a:rPr lang="pl-PL" dirty="0"/>
              <a:t> r</a:t>
            </a:r>
            <a:r>
              <a:rPr lang="en-US" dirty="0" err="1"/>
              <a:t>eturns</a:t>
            </a:r>
            <a:r>
              <a:rPr lang="en-US" dirty="0"/>
              <a:t> an instance of </a:t>
            </a:r>
            <a:r>
              <a:rPr lang="en-US" b="1" i="1" dirty="0" err="1"/>
              <a:t>ApiSelectorBuilder</a:t>
            </a:r>
            <a:r>
              <a:rPr lang="en-US" dirty="0"/>
              <a:t>, which provides a way to control the endpoints exposed by Swagger.</a:t>
            </a:r>
            <a:endParaRPr lang="pl-PL" dirty="0"/>
          </a:p>
          <a:p>
            <a:r>
              <a:rPr lang="en-US" dirty="0"/>
              <a:t>Predicates for selection of </a:t>
            </a:r>
            <a:r>
              <a:rPr lang="en-US" i="1" dirty="0" err="1"/>
              <a:t>RequestHandler</a:t>
            </a:r>
            <a:r>
              <a:rPr lang="en-US" dirty="0" err="1"/>
              <a:t>s</a:t>
            </a:r>
            <a:r>
              <a:rPr lang="en-US" dirty="0"/>
              <a:t> can be configured with the help of </a:t>
            </a:r>
            <a:r>
              <a:rPr lang="en-US" b="1" i="1" dirty="0" err="1"/>
              <a:t>RequestHandlerSelectors</a:t>
            </a:r>
            <a:r>
              <a:rPr lang="en-US" dirty="0"/>
              <a:t> and </a:t>
            </a:r>
            <a:r>
              <a:rPr lang="en-US" b="1" i="1" dirty="0" err="1"/>
              <a:t>PathSelectors</a:t>
            </a:r>
            <a:r>
              <a:rPr lang="en-US" dirty="0"/>
              <a:t>. Using </a:t>
            </a:r>
            <a:r>
              <a:rPr lang="en-US" i="1" dirty="0"/>
              <a:t>any()</a:t>
            </a:r>
            <a:r>
              <a:rPr lang="en-US" dirty="0"/>
              <a:t> for both will make documentation for your entire API available through Swagger.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87276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6FFED5-F0FA-4B4E-97CD-F9713546D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err="1"/>
              <a:t>Swagger</a:t>
            </a:r>
            <a:r>
              <a:rPr lang="pl-PL" b="1" dirty="0"/>
              <a:t> </a:t>
            </a:r>
            <a:r>
              <a:rPr lang="pl-PL" b="1" dirty="0" err="1"/>
              <a:t>Configuration</a:t>
            </a:r>
            <a:r>
              <a:rPr lang="pl-PL" b="1" dirty="0"/>
              <a:t> </a:t>
            </a:r>
            <a:r>
              <a:rPr lang="pl-PL" dirty="0"/>
              <a:t>–</a:t>
            </a:r>
            <a:r>
              <a:rPr lang="pl-PL" dirty="0" err="1"/>
              <a:t>documentation</a:t>
            </a:r>
            <a:r>
              <a:rPr lang="pl-PL" dirty="0"/>
              <a:t> for </a:t>
            </a:r>
            <a:r>
              <a:rPr lang="pl-PL" dirty="0" err="1"/>
              <a:t>entire</a:t>
            </a:r>
            <a:r>
              <a:rPr lang="pl-PL" dirty="0"/>
              <a:t> API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386182B-382C-4EC4-A624-CF69ED329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b="1" dirty="0"/>
              <a:t>@EnableSwagger2</a:t>
            </a:r>
          </a:p>
          <a:p>
            <a:pPr marL="0" indent="0">
              <a:buNone/>
            </a:pPr>
            <a:r>
              <a:rPr lang="pl-PL" dirty="0"/>
              <a:t>@</a:t>
            </a:r>
            <a:r>
              <a:rPr lang="pl-PL" dirty="0" err="1"/>
              <a:t>Configuration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public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SwaggerConfig</a:t>
            </a:r>
            <a:r>
              <a:rPr lang="pl-PL" dirty="0"/>
              <a:t> {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b="1" dirty="0"/>
              <a:t>@Bean</a:t>
            </a:r>
          </a:p>
          <a:p>
            <a:pPr marL="0" indent="0">
              <a:buNone/>
            </a:pPr>
            <a:r>
              <a:rPr lang="pl-PL" dirty="0"/>
              <a:t>	public </a:t>
            </a:r>
            <a:r>
              <a:rPr lang="pl-PL" dirty="0" err="1"/>
              <a:t>Docket</a:t>
            </a:r>
            <a:r>
              <a:rPr lang="pl-PL" dirty="0"/>
              <a:t> </a:t>
            </a:r>
            <a:r>
              <a:rPr lang="pl-PL" dirty="0" err="1"/>
              <a:t>api</a:t>
            </a:r>
            <a:r>
              <a:rPr lang="pl-PL" dirty="0"/>
              <a:t>() {</a:t>
            </a:r>
          </a:p>
          <a:p>
            <a:pPr marL="0" indent="0">
              <a:buNone/>
            </a:pPr>
            <a:r>
              <a:rPr lang="pl-PL" dirty="0"/>
              <a:t>		return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Docket</a:t>
            </a:r>
            <a:r>
              <a:rPr lang="pl-PL" dirty="0"/>
              <a:t>(DocumentationType.SWAGGER_2)</a:t>
            </a:r>
          </a:p>
          <a:p>
            <a:pPr marL="0" indent="0">
              <a:buNone/>
            </a:pPr>
            <a:r>
              <a:rPr lang="pl-PL" dirty="0"/>
              <a:t>			.</a:t>
            </a:r>
            <a:r>
              <a:rPr lang="pl-PL" dirty="0" err="1"/>
              <a:t>select</a:t>
            </a:r>
            <a:r>
              <a:rPr lang="pl-PL" dirty="0"/>
              <a:t>()</a:t>
            </a:r>
          </a:p>
          <a:p>
            <a:pPr marL="0" indent="0">
              <a:buNone/>
            </a:pPr>
            <a:r>
              <a:rPr lang="pl-PL" dirty="0"/>
              <a:t>			.</a:t>
            </a:r>
            <a:r>
              <a:rPr lang="pl-PL" dirty="0" err="1"/>
              <a:t>apis</a:t>
            </a:r>
            <a:r>
              <a:rPr lang="pl-PL" dirty="0"/>
              <a:t>(</a:t>
            </a:r>
            <a:r>
              <a:rPr lang="pl-PL" dirty="0" err="1"/>
              <a:t>RequestHandlerSelectors.any</a:t>
            </a:r>
            <a:r>
              <a:rPr lang="pl-PL" dirty="0"/>
              <a:t>()))</a:t>
            </a:r>
          </a:p>
          <a:p>
            <a:pPr marL="0" indent="0">
              <a:buNone/>
            </a:pPr>
            <a:r>
              <a:rPr lang="pl-PL" dirty="0"/>
              <a:t>			.</a:t>
            </a:r>
            <a:r>
              <a:rPr lang="pl-PL" dirty="0" err="1"/>
              <a:t>paths</a:t>
            </a:r>
            <a:r>
              <a:rPr lang="pl-PL" dirty="0"/>
              <a:t>(</a:t>
            </a:r>
            <a:r>
              <a:rPr lang="pl-PL" dirty="0" err="1"/>
              <a:t>PathSelectors.any</a:t>
            </a:r>
            <a:r>
              <a:rPr lang="pl-PL" dirty="0"/>
              <a:t>()))</a:t>
            </a:r>
          </a:p>
          <a:p>
            <a:pPr marL="0" indent="0">
              <a:buNone/>
            </a:pPr>
            <a:r>
              <a:rPr lang="pl-PL" dirty="0"/>
              <a:t>			.</a:t>
            </a:r>
            <a:r>
              <a:rPr lang="pl-PL" dirty="0" err="1"/>
              <a:t>build</a:t>
            </a:r>
            <a:r>
              <a:rPr lang="pl-PL" dirty="0"/>
              <a:t>();</a:t>
            </a:r>
          </a:p>
          <a:p>
            <a:pPr marL="0" indent="0">
              <a:buNone/>
            </a:pPr>
            <a:r>
              <a:rPr lang="pl-PL" dirty="0"/>
              <a:t>	}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70537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C1A442-D13A-444C-BFF4-586C9F7E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err="1"/>
              <a:t>Swagger</a:t>
            </a:r>
            <a:r>
              <a:rPr lang="pl-PL" b="1" dirty="0"/>
              <a:t> </a:t>
            </a:r>
            <a:r>
              <a:rPr lang="pl-PL" b="1" dirty="0" err="1"/>
              <a:t>Configuration</a:t>
            </a:r>
            <a:r>
              <a:rPr lang="pl-PL" b="1" dirty="0"/>
              <a:t> </a:t>
            </a:r>
            <a:r>
              <a:rPr lang="pl-PL" dirty="0"/>
              <a:t>- </a:t>
            </a:r>
            <a:r>
              <a:rPr lang="pl-PL" dirty="0" err="1"/>
              <a:t>prototype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A104E8F-4FC6-41E6-8750-AF7214552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l-PL" dirty="0"/>
              <a:t>@EnableSwagger2</a:t>
            </a:r>
          </a:p>
          <a:p>
            <a:pPr marL="0" indent="0">
              <a:buNone/>
            </a:pPr>
            <a:r>
              <a:rPr lang="pl-PL" dirty="0"/>
              <a:t>@</a:t>
            </a:r>
            <a:r>
              <a:rPr lang="pl-PL" dirty="0" err="1"/>
              <a:t>Configuration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public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SwaggerConfig</a:t>
            </a:r>
            <a:r>
              <a:rPr lang="pl-PL" dirty="0"/>
              <a:t> {</a:t>
            </a:r>
          </a:p>
          <a:p>
            <a:pPr marL="0" indent="0">
              <a:buNone/>
            </a:pPr>
            <a:r>
              <a:rPr lang="pl-PL" dirty="0"/>
              <a:t>	@Bean</a:t>
            </a:r>
          </a:p>
          <a:p>
            <a:pPr marL="0" indent="0">
              <a:buNone/>
            </a:pPr>
            <a:r>
              <a:rPr lang="pl-PL" dirty="0"/>
              <a:t>	public </a:t>
            </a:r>
            <a:r>
              <a:rPr lang="pl-PL" dirty="0" err="1"/>
              <a:t>Docket</a:t>
            </a:r>
            <a:r>
              <a:rPr lang="pl-PL" dirty="0"/>
              <a:t> </a:t>
            </a:r>
            <a:r>
              <a:rPr lang="pl-PL" dirty="0" err="1"/>
              <a:t>productApi</a:t>
            </a:r>
            <a:r>
              <a:rPr lang="pl-PL" dirty="0"/>
              <a:t>() {</a:t>
            </a:r>
          </a:p>
          <a:p>
            <a:pPr marL="0" indent="0">
              <a:buNone/>
            </a:pPr>
            <a:r>
              <a:rPr lang="pl-PL" dirty="0"/>
              <a:t>		return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Docket</a:t>
            </a:r>
            <a:r>
              <a:rPr lang="pl-PL" dirty="0"/>
              <a:t>(DocumentationType.SWAGGER_2)</a:t>
            </a:r>
          </a:p>
          <a:p>
            <a:pPr marL="0" indent="0">
              <a:buNone/>
            </a:pPr>
            <a:r>
              <a:rPr lang="pl-PL" dirty="0"/>
              <a:t>			.</a:t>
            </a:r>
            <a:r>
              <a:rPr lang="pl-PL" dirty="0" err="1"/>
              <a:t>select</a:t>
            </a:r>
            <a:r>
              <a:rPr lang="pl-PL" dirty="0"/>
              <a:t>()</a:t>
            </a:r>
          </a:p>
          <a:p>
            <a:pPr marL="0" indent="0">
              <a:buNone/>
            </a:pPr>
            <a:r>
              <a:rPr lang="pl-PL" dirty="0"/>
              <a:t>			</a:t>
            </a:r>
            <a:r>
              <a:rPr lang="pl-PL" b="1" dirty="0"/>
              <a:t>.</a:t>
            </a:r>
            <a:r>
              <a:rPr lang="pl-PL" b="1" dirty="0" err="1"/>
              <a:t>apis</a:t>
            </a:r>
            <a:r>
              <a:rPr lang="pl-PL" b="1" dirty="0"/>
              <a:t>(</a:t>
            </a:r>
            <a:r>
              <a:rPr lang="pl-PL" b="1" dirty="0" err="1"/>
              <a:t>RequestHandlerSelectors.withClassAnnotation</a:t>
            </a:r>
            <a:r>
              <a:rPr lang="pl-PL" b="1" dirty="0"/>
              <a:t>(</a:t>
            </a:r>
            <a:r>
              <a:rPr lang="pl-PL" b="1" dirty="0" err="1"/>
              <a:t>RestController.class</a:t>
            </a:r>
            <a:r>
              <a:rPr lang="pl-PL" b="1" dirty="0"/>
              <a:t>))</a:t>
            </a:r>
          </a:p>
          <a:p>
            <a:pPr marL="0" indent="0">
              <a:buNone/>
            </a:pPr>
            <a:r>
              <a:rPr lang="pl-PL" b="1" dirty="0"/>
              <a:t>			.</a:t>
            </a:r>
            <a:r>
              <a:rPr lang="pl-PL" b="1" dirty="0" err="1"/>
              <a:t>paths</a:t>
            </a:r>
            <a:r>
              <a:rPr lang="pl-PL" b="1" dirty="0"/>
              <a:t>(</a:t>
            </a:r>
            <a:r>
              <a:rPr lang="pl-PL" b="1" dirty="0" err="1"/>
              <a:t>regex</a:t>
            </a:r>
            <a:r>
              <a:rPr lang="pl-PL" b="1" dirty="0"/>
              <a:t>(”/</a:t>
            </a:r>
            <a:r>
              <a:rPr lang="pl-PL" b="1" dirty="0" err="1"/>
              <a:t>rest</a:t>
            </a:r>
            <a:r>
              <a:rPr lang="pl-PL" b="1" dirty="0"/>
              <a:t>.*”))</a:t>
            </a:r>
          </a:p>
          <a:p>
            <a:pPr marL="0" indent="0">
              <a:buNone/>
            </a:pPr>
            <a:r>
              <a:rPr lang="pl-PL" b="1" dirty="0"/>
              <a:t>			.</a:t>
            </a:r>
            <a:r>
              <a:rPr lang="pl-PL" b="1" dirty="0" err="1"/>
              <a:t>paths</a:t>
            </a:r>
            <a:r>
              <a:rPr lang="pl-PL" b="1" dirty="0"/>
              <a:t>(</a:t>
            </a:r>
            <a:r>
              <a:rPr lang="pl-PL" b="1" dirty="0" err="1"/>
              <a:t>Predicates.not</a:t>
            </a:r>
            <a:r>
              <a:rPr lang="pl-PL" b="1" dirty="0"/>
              <a:t>(</a:t>
            </a:r>
            <a:r>
              <a:rPr lang="pl-PL" b="1" dirty="0" err="1"/>
              <a:t>PathSelectors.regex</a:t>
            </a:r>
            <a:r>
              <a:rPr lang="pl-PL" b="1" dirty="0"/>
              <a:t>(”/error”)))</a:t>
            </a:r>
          </a:p>
          <a:p>
            <a:pPr marL="0" indent="0">
              <a:buNone/>
            </a:pPr>
            <a:r>
              <a:rPr lang="pl-PL" dirty="0"/>
              <a:t>			.</a:t>
            </a:r>
            <a:r>
              <a:rPr lang="pl-PL" dirty="0" err="1"/>
              <a:t>build</a:t>
            </a:r>
            <a:r>
              <a:rPr lang="pl-PL" dirty="0"/>
              <a:t>()</a:t>
            </a:r>
          </a:p>
          <a:p>
            <a:pPr marL="0" indent="0">
              <a:buNone/>
            </a:pPr>
            <a:r>
              <a:rPr lang="pl-PL" dirty="0"/>
              <a:t>			.</a:t>
            </a:r>
            <a:r>
              <a:rPr lang="pl-PL" dirty="0" err="1"/>
              <a:t>apiInfo</a:t>
            </a:r>
            <a:r>
              <a:rPr lang="pl-PL" dirty="0"/>
              <a:t>(</a:t>
            </a:r>
            <a:r>
              <a:rPr lang="pl-PL" dirty="0" err="1"/>
              <a:t>metaInfo</a:t>
            </a:r>
            <a:r>
              <a:rPr lang="pl-PL" dirty="0"/>
              <a:t>())</a:t>
            </a:r>
          </a:p>
          <a:p>
            <a:pPr marL="0" indent="0">
              <a:buNone/>
            </a:pPr>
            <a:r>
              <a:rPr lang="pl-PL" dirty="0"/>
              <a:t>			.</a:t>
            </a:r>
            <a:r>
              <a:rPr lang="pl-PL" dirty="0" err="1"/>
              <a:t>useDefaultResponseMessages</a:t>
            </a:r>
            <a:r>
              <a:rPr lang="pl-PL" dirty="0"/>
              <a:t>(</a:t>
            </a:r>
            <a:r>
              <a:rPr lang="pl-PL" dirty="0" err="1"/>
              <a:t>false</a:t>
            </a:r>
            <a:r>
              <a:rPr lang="pl-PL"/>
              <a:t>);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	}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162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8F8897-7527-49A7-938C-EAE8CF9B2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err="1"/>
              <a:t>ApiInfo</a:t>
            </a:r>
            <a:r>
              <a:rPr lang="pl-PL" dirty="0"/>
              <a:t> </a:t>
            </a:r>
            <a:r>
              <a:rPr lang="pl-PL" dirty="0" err="1"/>
              <a:t>object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F6ED924-1786-401F-ACF0-0B5DA0443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/>
              <a:t>ApiInfo</a:t>
            </a:r>
            <a:r>
              <a:rPr lang="pl-PL" dirty="0"/>
              <a:t> </a:t>
            </a:r>
            <a:r>
              <a:rPr lang="pl-PL" dirty="0" err="1"/>
              <a:t>apiInfo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ApiInfo</a:t>
            </a:r>
            <a:r>
              <a:rPr lang="pl-PL" dirty="0"/>
              <a:t>(</a:t>
            </a:r>
          </a:p>
          <a:p>
            <a:pPr marL="0" indent="0">
              <a:buNone/>
            </a:pPr>
            <a:r>
              <a:rPr lang="pl-PL" dirty="0"/>
              <a:t>	String </a:t>
            </a:r>
            <a:r>
              <a:rPr lang="pl-PL" dirty="0" err="1"/>
              <a:t>title</a:t>
            </a:r>
            <a:r>
              <a:rPr lang="pl-PL" dirty="0"/>
              <a:t>,</a:t>
            </a:r>
          </a:p>
          <a:p>
            <a:pPr marL="0" indent="0">
              <a:buNone/>
            </a:pPr>
            <a:r>
              <a:rPr lang="pl-PL" dirty="0"/>
              <a:t>	String </a:t>
            </a:r>
            <a:r>
              <a:rPr lang="pl-PL" dirty="0" err="1"/>
              <a:t>description</a:t>
            </a:r>
            <a:r>
              <a:rPr lang="pl-PL" dirty="0"/>
              <a:t>,</a:t>
            </a:r>
          </a:p>
          <a:p>
            <a:pPr marL="0" indent="0">
              <a:buNone/>
            </a:pPr>
            <a:r>
              <a:rPr lang="pl-PL" dirty="0"/>
              <a:t>	String version,</a:t>
            </a:r>
          </a:p>
          <a:p>
            <a:pPr marL="0" indent="0">
              <a:buNone/>
            </a:pPr>
            <a:r>
              <a:rPr lang="pl-PL" dirty="0"/>
              <a:t>	String </a:t>
            </a:r>
            <a:r>
              <a:rPr lang="pl-PL" dirty="0" err="1"/>
              <a:t>termsOfServiceUrl</a:t>
            </a:r>
            <a:r>
              <a:rPr lang="pl-PL" dirty="0"/>
              <a:t>,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/>
              <a:t>Contact</a:t>
            </a:r>
            <a:r>
              <a:rPr lang="pl-PL" dirty="0"/>
              <a:t> </a:t>
            </a:r>
            <a:r>
              <a:rPr lang="pl-PL" dirty="0" err="1"/>
              <a:t>contact</a:t>
            </a:r>
            <a:r>
              <a:rPr lang="pl-PL" dirty="0"/>
              <a:t>, 				(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Contact</a:t>
            </a:r>
            <a:r>
              <a:rPr lang="pl-PL" dirty="0"/>
              <a:t>(</a:t>
            </a:r>
            <a:r>
              <a:rPr lang="pl-PL" dirty="0" err="1"/>
              <a:t>name</a:t>
            </a:r>
            <a:r>
              <a:rPr lang="pl-PL" dirty="0"/>
              <a:t>, </a:t>
            </a:r>
            <a:r>
              <a:rPr lang="pl-PL" dirty="0" err="1"/>
              <a:t>url</a:t>
            </a:r>
            <a:r>
              <a:rPr lang="pl-PL" dirty="0"/>
              <a:t>, email))</a:t>
            </a:r>
          </a:p>
          <a:p>
            <a:pPr marL="0" indent="0">
              <a:buNone/>
            </a:pPr>
            <a:r>
              <a:rPr lang="pl-PL" dirty="0"/>
              <a:t>	String </a:t>
            </a:r>
            <a:r>
              <a:rPr lang="pl-PL" dirty="0" err="1"/>
              <a:t>license</a:t>
            </a:r>
            <a:r>
              <a:rPr lang="pl-PL" dirty="0"/>
              <a:t>,</a:t>
            </a:r>
          </a:p>
          <a:p>
            <a:pPr marL="0" indent="0">
              <a:buNone/>
            </a:pPr>
            <a:r>
              <a:rPr lang="pl-PL" dirty="0"/>
              <a:t>	String </a:t>
            </a:r>
            <a:r>
              <a:rPr lang="pl-PL" dirty="0" err="1"/>
              <a:t>licenseUrl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);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69266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E38809-1A56-4481-B2A1-8B941B128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err="1"/>
              <a:t>ApiInfo</a:t>
            </a:r>
            <a:r>
              <a:rPr lang="pl-PL" dirty="0"/>
              <a:t> </a:t>
            </a:r>
            <a:r>
              <a:rPr lang="pl-PL" dirty="0" err="1"/>
              <a:t>object</a:t>
            </a:r>
            <a:r>
              <a:rPr lang="pl-PL" dirty="0"/>
              <a:t> </a:t>
            </a:r>
            <a:r>
              <a:rPr lang="pl-PL" dirty="0" err="1"/>
              <a:t>example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411198C-512E-42C1-90D9-359D20E68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 err="1"/>
              <a:t>private</a:t>
            </a:r>
            <a:r>
              <a:rPr lang="pl-PL" dirty="0"/>
              <a:t> </a:t>
            </a:r>
            <a:r>
              <a:rPr lang="pl-PL" dirty="0" err="1"/>
              <a:t>ApiInfo</a:t>
            </a:r>
            <a:r>
              <a:rPr lang="pl-PL" dirty="0"/>
              <a:t> </a:t>
            </a:r>
            <a:r>
              <a:rPr lang="pl-PL" dirty="0" err="1"/>
              <a:t>metaInfo</a:t>
            </a:r>
            <a:r>
              <a:rPr lang="pl-PL" dirty="0"/>
              <a:t>() {</a:t>
            </a:r>
          </a:p>
          <a:p>
            <a:pPr marL="0" indent="0">
              <a:buNone/>
            </a:pPr>
            <a:r>
              <a:rPr lang="pl-PL" dirty="0"/>
              <a:t>	return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ApiInfo</a:t>
            </a:r>
            <a:r>
              <a:rPr lang="pl-PL" dirty="0"/>
              <a:t>(</a:t>
            </a:r>
          </a:p>
          <a:p>
            <a:pPr marL="0" indent="0">
              <a:buNone/>
            </a:pPr>
            <a:r>
              <a:rPr lang="pl-PL" dirty="0"/>
              <a:t>		 ” Spring </a:t>
            </a:r>
            <a:r>
              <a:rPr lang="pl-PL" dirty="0" err="1"/>
              <a:t>Boot</a:t>
            </a:r>
            <a:r>
              <a:rPr lang="pl-PL" dirty="0"/>
              <a:t> Swagger2 </a:t>
            </a:r>
            <a:r>
              <a:rPr lang="pl-PL" dirty="0" err="1"/>
              <a:t>example</a:t>
            </a:r>
            <a:r>
              <a:rPr lang="pl-PL" dirty="0"/>
              <a:t> API”,</a:t>
            </a:r>
          </a:p>
          <a:p>
            <a:pPr marL="0" indent="0">
              <a:buNone/>
            </a:pPr>
            <a:r>
              <a:rPr lang="pl-PL" dirty="0"/>
              <a:t>		 ”Swagger2 API </a:t>
            </a:r>
            <a:r>
              <a:rPr lang="pl-PL" dirty="0" err="1"/>
              <a:t>documentation</a:t>
            </a:r>
            <a:r>
              <a:rPr lang="pl-PL" dirty="0"/>
              <a:t> </a:t>
            </a:r>
            <a:r>
              <a:rPr lang="pl-PL" dirty="0" err="1"/>
              <a:t>prototype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”,</a:t>
            </a:r>
          </a:p>
          <a:p>
            <a:pPr marL="0" indent="0">
              <a:buNone/>
            </a:pPr>
            <a:r>
              <a:rPr lang="pl-PL" dirty="0"/>
              <a:t>		 ”1.0”,</a:t>
            </a:r>
          </a:p>
          <a:p>
            <a:pPr marL="0" indent="0">
              <a:buNone/>
            </a:pPr>
            <a:r>
              <a:rPr lang="pl-PL" dirty="0"/>
              <a:t>		 ”</a:t>
            </a:r>
            <a:r>
              <a:rPr lang="pl-PL" dirty="0" err="1"/>
              <a:t>Terms</a:t>
            </a:r>
            <a:r>
              <a:rPr lang="pl-PL" dirty="0"/>
              <a:t> of service”,</a:t>
            </a:r>
          </a:p>
          <a:p>
            <a:pPr marL="0" indent="0">
              <a:buNone/>
            </a:pPr>
            <a:r>
              <a:rPr lang="pl-PL" dirty="0"/>
              <a:t>		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Contact</a:t>
            </a:r>
            <a:r>
              <a:rPr lang="pl-PL" dirty="0"/>
              <a:t>(”</a:t>
            </a:r>
            <a:r>
              <a:rPr lang="pl-PL" dirty="0" err="1"/>
              <a:t>Sii</a:t>
            </a:r>
            <a:r>
              <a:rPr lang="pl-PL" dirty="0"/>
              <a:t>”, ”https://sii.pl”, ”sii@pl.sii.eu”),</a:t>
            </a:r>
          </a:p>
          <a:p>
            <a:pPr marL="0" indent="0">
              <a:buNone/>
            </a:pPr>
            <a:r>
              <a:rPr lang="pl-PL" dirty="0"/>
              <a:t>		 ”Apache License Version 2.0”,</a:t>
            </a:r>
          </a:p>
          <a:p>
            <a:pPr marL="0" indent="0">
              <a:buNone/>
            </a:pPr>
            <a:r>
              <a:rPr lang="pl-PL" dirty="0"/>
              <a:t>		 ”https://www.apache.org/licenses”</a:t>
            </a:r>
          </a:p>
          <a:p>
            <a:pPr marL="0" indent="0">
              <a:buNone/>
            </a:pPr>
            <a:r>
              <a:rPr lang="pl-PL" dirty="0"/>
              <a:t>	);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7478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758</TotalTime>
  <Words>402</Words>
  <Application>Microsoft Office PowerPoint</Application>
  <PresentationFormat>Panoramiczny</PresentationFormat>
  <Paragraphs>131</Paragraphs>
  <Slides>18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Jon</vt:lpstr>
      <vt:lpstr>Springfox Swagger2 and Swagger UI</vt:lpstr>
      <vt:lpstr>Swagger2</vt:lpstr>
      <vt:lpstr>Maven Dependencies:</vt:lpstr>
      <vt:lpstr>Docket Bean</vt:lpstr>
      <vt:lpstr>Docket Bean - details</vt:lpstr>
      <vt:lpstr>Swagger Configuration –documentation for entire API</vt:lpstr>
      <vt:lpstr>Swagger Configuration - prototype</vt:lpstr>
      <vt:lpstr>ApiInfo object</vt:lpstr>
      <vt:lpstr>ApiInfo object example</vt:lpstr>
      <vt:lpstr>ApiInfoBuilder object - compatible</vt:lpstr>
      <vt:lpstr>”application.properties” file</vt:lpstr>
      <vt:lpstr>Launching Swagger2</vt:lpstr>
      <vt:lpstr>Usage</vt:lpstr>
      <vt:lpstr>New annotations: @ApiOperation</vt:lpstr>
      <vt:lpstr>New annotations: @ApiResponses</vt:lpstr>
      <vt:lpstr>New annotations: @Api</vt:lpstr>
      <vt:lpstr>New annotations: @ApiModelProperty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Swagger</dc:title>
  <dc:creator>Michał Bodzek</dc:creator>
  <cp:lastModifiedBy>Michał Bodzek</cp:lastModifiedBy>
  <cp:revision>57</cp:revision>
  <dcterms:created xsi:type="dcterms:W3CDTF">2018-04-24T07:56:45Z</dcterms:created>
  <dcterms:modified xsi:type="dcterms:W3CDTF">2018-04-30T13:57:32Z</dcterms:modified>
</cp:coreProperties>
</file>