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66431" autoAdjust="0"/>
  </p:normalViewPr>
  <p:slideViewPr>
    <p:cSldViewPr snapToGrid="0">
      <p:cViewPr varScale="1">
        <p:scale>
          <a:sx n="88" d="100"/>
          <a:sy n="88" d="100"/>
        </p:scale>
        <p:origin x="11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794FA-3840-40DB-93A3-32922D295C8D}" type="datetimeFigureOut">
              <a:rPr lang="da-DK" smtClean="0"/>
              <a:t>05-10-2015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B77CF-3975-4370-AB9C-C2D66E7BE13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62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SpaceApi</a:t>
            </a:r>
            <a:r>
              <a:rPr lang="da-DK" dirty="0" smtClean="0"/>
              <a:t> i flere</a:t>
            </a:r>
            <a:r>
              <a:rPr lang="da-DK" baseline="0" dirty="0" smtClean="0"/>
              <a:t> versioner: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err="1" smtClean="0"/>
              <a:t>Robotto</a:t>
            </a:r>
            <a:r>
              <a:rPr lang="da-DK" baseline="0" dirty="0" smtClean="0"/>
              <a:t>: </a:t>
            </a:r>
            <a:r>
              <a:rPr lang="da-DK" baseline="0" dirty="0" err="1" smtClean="0"/>
              <a:t>arduino</a:t>
            </a:r>
            <a:r>
              <a:rPr lang="da-DK" baseline="0" dirty="0" smtClean="0"/>
              <a:t> + </a:t>
            </a:r>
            <a:r>
              <a:rPr lang="da-DK" baseline="0" dirty="0" err="1" smtClean="0"/>
              <a:t>ethernet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shield</a:t>
            </a:r>
            <a:endParaRPr lang="da-DK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Skeen: ESP8266 modul med irc </a:t>
            </a:r>
            <a:r>
              <a:rPr lang="da-DK" baseline="0" dirty="0" err="1" smtClean="0"/>
              <a:t>bot</a:t>
            </a:r>
            <a:endParaRPr lang="da-DK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Sidste </a:t>
            </a:r>
            <a:r>
              <a:rPr lang="da-DK" baseline="0" dirty="0" err="1" smtClean="0"/>
              <a:t>iteration</a:t>
            </a:r>
            <a:r>
              <a:rPr lang="da-DK" baseline="0" dirty="0" smtClean="0"/>
              <a:t>: Ukendt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77CF-3975-4370-AB9C-C2D66E7BE13E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1741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Endelig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deployment</a:t>
            </a:r>
            <a:r>
              <a:rPr lang="da-DK" baseline="0" dirty="0" smtClean="0"/>
              <a:t> søndag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Ny front med meget pænere bogstaver.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Lim + Magneter, for montering på stolpe.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Huller for </a:t>
            </a:r>
            <a:r>
              <a:rPr lang="da-DK" baseline="0" dirty="0" err="1" smtClean="0"/>
              <a:t>LED’s</a:t>
            </a:r>
            <a:r>
              <a:rPr lang="da-DK" baseline="0" dirty="0" smtClean="0"/>
              <a:t> tilpasset, så </a:t>
            </a:r>
            <a:r>
              <a:rPr lang="da-DK" baseline="0" dirty="0" err="1" smtClean="0"/>
              <a:t>LED’s</a:t>
            </a:r>
            <a:r>
              <a:rPr lang="da-DK" baseline="0" dirty="0" smtClean="0"/>
              <a:t> ikke skal limes </a:t>
            </a:r>
            <a:r>
              <a:rPr lang="da-DK" baseline="0" dirty="0" smtClean="0">
                <a:sym typeface="Wingdings" panose="05000000000000000000" pitchFamily="2" charset="2"/>
              </a:rPr>
              <a:t>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>
                <a:sym typeface="Wingdings" panose="05000000000000000000" pitchFamily="2" charset="2"/>
              </a:rPr>
              <a:t>Ny lodning på fladkabel: Meget pænere end fuglereden.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>
                <a:sym typeface="Wingdings" panose="05000000000000000000" pitchFamily="2" charset="2"/>
              </a:rPr>
              <a:t>Stadig kun 1,7w PSU…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77CF-3975-4370-AB9C-C2D66E7BE13E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1964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Great Success!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77CF-3975-4370-AB9C-C2D66E7BE13E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427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Flere funktioner: (</a:t>
            </a:r>
            <a:r>
              <a:rPr lang="da-DK" dirty="0" err="1" smtClean="0"/>
              <a:t>Legend</a:t>
            </a:r>
            <a:r>
              <a:rPr lang="da-DK" baseline="0" dirty="0" smtClean="0"/>
              <a:t> er forkert)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17 GPIO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TTL-</a:t>
            </a:r>
            <a:r>
              <a:rPr lang="da-DK" baseline="0" dirty="0" err="1" smtClean="0"/>
              <a:t>level</a:t>
            </a:r>
            <a:r>
              <a:rPr lang="da-DK" baseline="0" dirty="0" smtClean="0"/>
              <a:t> Serial (RX/TX)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I²C (Grøn)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SPI (Lilla)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PWM Output (Blå)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Ingen analog input / ADC (Kan tilføjes på SPI eller I²C)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Alle GPIO er 3.3V – </a:t>
            </a:r>
            <a:r>
              <a:rPr lang="da-DK" baseline="0" dirty="0" err="1" smtClean="0"/>
              <a:t>level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conversion</a:t>
            </a:r>
            <a:r>
              <a:rPr lang="da-DK" baseline="0" dirty="0" smtClean="0"/>
              <a:t> kan være nødvendigt…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77CF-3975-4370-AB9C-C2D66E7BE13E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3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Fuglerede </a:t>
            </a:r>
            <a:r>
              <a:rPr lang="da-DK" dirty="0" smtClean="0">
                <a:sym typeface="Wingdings" panose="05000000000000000000" pitchFamily="2" charset="2"/>
              </a:rPr>
              <a:t>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>
                <a:sym typeface="Wingdings" panose="05000000000000000000" pitchFamily="2" charset="2"/>
              </a:rPr>
              <a:t>2 LED med seriemodstand,</a:t>
            </a:r>
            <a:r>
              <a:rPr lang="da-DK" baseline="0" dirty="0" smtClean="0">
                <a:sym typeface="Wingdings" panose="05000000000000000000" pitchFamily="2" charset="2"/>
              </a:rPr>
              <a:t> fra GPIO 2 og 3 til GND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>
                <a:sym typeface="Wingdings" panose="05000000000000000000" pitchFamily="2" charset="2"/>
              </a:rPr>
              <a:t>Trykknap fra GPIO 4 til GND med 1M </a:t>
            </a:r>
            <a:r>
              <a:rPr lang="da-DK" baseline="0" dirty="0" err="1" smtClean="0">
                <a:sym typeface="Wingdings" panose="05000000000000000000" pitchFamily="2" charset="2"/>
              </a:rPr>
              <a:t>pull</a:t>
            </a:r>
            <a:r>
              <a:rPr lang="da-DK" baseline="0" dirty="0" smtClean="0">
                <a:sym typeface="Wingdings" panose="05000000000000000000" pitchFamily="2" charset="2"/>
              </a:rPr>
              <a:t>-up modstand fra 3.3V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77CF-3975-4370-AB9C-C2D66E7BE13E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7934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Lidt mindre fuglerede.</a:t>
            </a:r>
            <a:endParaRPr lang="da-DK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>
                <a:sym typeface="Wingdings" panose="05000000000000000000" pitchFamily="2" charset="2"/>
              </a:rPr>
              <a:t>2 LED med seriemodstand,</a:t>
            </a:r>
            <a:r>
              <a:rPr lang="da-DK" baseline="0" dirty="0" smtClean="0">
                <a:sym typeface="Wingdings" panose="05000000000000000000" pitchFamily="2" charset="2"/>
              </a:rPr>
              <a:t> fra GPIO 2 og 3 til GND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>
                <a:sym typeface="Wingdings" panose="05000000000000000000" pitchFamily="2" charset="2"/>
              </a:rPr>
              <a:t>Trykknap fra GPIO 4 til GND med 1M </a:t>
            </a:r>
            <a:r>
              <a:rPr lang="da-DK" baseline="0" dirty="0" err="1" smtClean="0">
                <a:sym typeface="Wingdings" panose="05000000000000000000" pitchFamily="2" charset="2"/>
              </a:rPr>
              <a:t>pull</a:t>
            </a:r>
            <a:r>
              <a:rPr lang="da-DK" baseline="0" dirty="0" smtClean="0">
                <a:sym typeface="Wingdings" panose="05000000000000000000" pitchFamily="2" charset="2"/>
              </a:rPr>
              <a:t>-up modstand fra 3.3V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77CF-3975-4370-AB9C-C2D66E7BE13E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835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Opsætning af </a:t>
            </a:r>
            <a:r>
              <a:rPr lang="da-DK" dirty="0" err="1" smtClean="0"/>
              <a:t>Python</a:t>
            </a:r>
            <a:r>
              <a:rPr lang="da-DK" dirty="0" smtClean="0"/>
              <a:t>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 smtClean="0"/>
              <a:t>BroadCom</a:t>
            </a:r>
            <a:r>
              <a:rPr lang="da-DK" baseline="0" dirty="0" smtClean="0"/>
              <a:t> Vs Board </a:t>
            </a:r>
            <a:r>
              <a:rPr lang="da-DK" baseline="0" dirty="0" err="1" smtClean="0"/>
              <a:t>numbering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scheme</a:t>
            </a:r>
            <a:r>
              <a:rPr lang="da-DK" baseline="0" dirty="0" smtClean="0"/>
              <a:t>: Vi bruger Broadcoms.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Sæt Inputs og Outputs + </a:t>
            </a:r>
            <a:r>
              <a:rPr lang="da-DK" baseline="0" dirty="0" err="1" smtClean="0"/>
              <a:t>evt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PullUp</a:t>
            </a:r>
            <a:r>
              <a:rPr lang="da-DK" baseline="0" dirty="0" smtClean="0"/>
              <a:t> flag.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77CF-3975-4370-AB9C-C2D66E7BE13E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967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 smtClean="0"/>
              <a:t>Statemachine</a:t>
            </a:r>
            <a:endParaRPr lang="da-DK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Kun eksempelkode, jeg har ikke den rigtige kode…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Den rigtige</a:t>
            </a:r>
            <a:r>
              <a:rPr lang="da-DK" baseline="0" dirty="0" smtClean="0"/>
              <a:t> kode </a:t>
            </a:r>
            <a:r>
              <a:rPr lang="da-DK" baseline="0" dirty="0" err="1" smtClean="0"/>
              <a:t>poller</a:t>
            </a:r>
            <a:r>
              <a:rPr lang="da-DK" baseline="0" dirty="0" smtClean="0"/>
              <a:t> kun hvert 20. sekund, men </a:t>
            </a:r>
            <a:r>
              <a:rPr lang="da-DK" baseline="0" dirty="0" err="1" smtClean="0"/>
              <a:t>poller</a:t>
            </a:r>
            <a:r>
              <a:rPr lang="da-DK" baseline="0" dirty="0" smtClean="0"/>
              <a:t> knappen tit.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Efter tryk på knappen, </a:t>
            </a:r>
            <a:r>
              <a:rPr lang="da-DK" baseline="0" dirty="0" err="1" smtClean="0"/>
              <a:t>polles</a:t>
            </a:r>
            <a:r>
              <a:rPr lang="da-DK" baseline="0" dirty="0" smtClean="0"/>
              <a:t> lidt oftere for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change</a:t>
            </a:r>
            <a:r>
              <a:rPr lang="da-DK" baseline="0" dirty="0" smtClean="0"/>
              <a:t> på </a:t>
            </a:r>
            <a:r>
              <a:rPr lang="da-DK" baseline="0" dirty="0" err="1" smtClean="0"/>
              <a:t>SpaceAPI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77CF-3975-4370-AB9C-C2D66E7BE13E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3880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Online</a:t>
            </a:r>
            <a:r>
              <a:rPr lang="da-DK" baseline="0" dirty="0" smtClean="0"/>
              <a:t> værktøj til laserskårne kasser.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Hjørner monteret med t-slots og M3 bolte.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Gemmer i 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Eksporterer i SVG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Skal igennem </a:t>
            </a:r>
            <a:r>
              <a:rPr lang="da-DK" baseline="0" dirty="0" err="1" smtClean="0"/>
              <a:t>InkScape</a:t>
            </a:r>
            <a:r>
              <a:rPr lang="da-DK" baseline="0" dirty="0" smtClean="0"/>
              <a:t>, for at få tilføjet speed, power, </a:t>
            </a:r>
            <a:r>
              <a:rPr lang="da-DK" baseline="0" dirty="0" err="1" smtClean="0"/>
              <a:t>skalering</a:t>
            </a:r>
            <a:r>
              <a:rPr lang="da-DK" baseline="0" dirty="0" smtClean="0"/>
              <a:t> og lag.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77CF-3975-4370-AB9C-C2D66E7BE13E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259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Efter tur i </a:t>
            </a:r>
            <a:r>
              <a:rPr lang="da-DK" dirty="0" err="1" smtClean="0"/>
              <a:t>InkScape</a:t>
            </a:r>
            <a:endParaRPr lang="da-DK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Filen</a:t>
            </a:r>
            <a:r>
              <a:rPr lang="da-DK" baseline="0" dirty="0" smtClean="0"/>
              <a:t> blev delt yderligere op, af hensyn til vores pladestørrelser.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2 skruehuller i bagpladen, til </a:t>
            </a:r>
            <a:r>
              <a:rPr lang="da-DK" baseline="0" dirty="0" err="1" smtClean="0"/>
              <a:t>spacere</a:t>
            </a:r>
            <a:r>
              <a:rPr lang="da-DK" baseline="0" dirty="0" smtClean="0"/>
              <a:t>, til montering af Pien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77CF-3975-4370-AB9C-C2D66E7BE13E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085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Første samletest.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Hullet til Ethernet er 1mm for lille. Stikke</a:t>
            </a:r>
            <a:r>
              <a:rPr lang="da-DK" baseline="0" dirty="0" smtClean="0"/>
              <a:t>t blev filet til så det passede.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Huller til </a:t>
            </a:r>
            <a:r>
              <a:rPr lang="da-DK" baseline="0" dirty="0" err="1" smtClean="0"/>
              <a:t>LEDs</a:t>
            </a:r>
            <a:r>
              <a:rPr lang="da-DK" baseline="0" dirty="0" smtClean="0"/>
              <a:t> er en anelse for store, </a:t>
            </a:r>
            <a:r>
              <a:rPr lang="da-DK" baseline="0" dirty="0" err="1" smtClean="0"/>
              <a:t>LED’s</a:t>
            </a:r>
            <a:r>
              <a:rPr lang="da-DK" baseline="0" dirty="0" smtClean="0"/>
              <a:t> falder ud hvis de ikke limes.</a:t>
            </a:r>
            <a:endParaRPr lang="da-DK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Fronten ødelagt :-/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Mangler</a:t>
            </a:r>
            <a:r>
              <a:rPr lang="da-DK" baseline="0" dirty="0" smtClean="0"/>
              <a:t> hjørne + er skåret uden plastic, så bogstaverne er ‘brændte’.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smtClean="0"/>
              <a:t>Færdig lørdag morgen kl 4.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77CF-3975-4370-AB9C-C2D66E7BE13E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826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1382-9DE6-401F-9819-B359D2030339}" type="datetimeFigureOut">
              <a:rPr lang="da-DK" smtClean="0"/>
              <a:t>05-10-2015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A46D-6B3F-4635-939E-841400CDF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42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1382-9DE6-401F-9819-B359D2030339}" type="datetimeFigureOut">
              <a:rPr lang="da-DK" smtClean="0"/>
              <a:t>05-10-2015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A46D-6B3F-4635-939E-841400CDF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25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1382-9DE6-401F-9819-B359D2030339}" type="datetimeFigureOut">
              <a:rPr lang="da-DK" smtClean="0"/>
              <a:t>05-10-2015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A46D-6B3F-4635-939E-841400CDF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150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1382-9DE6-401F-9819-B359D2030339}" type="datetimeFigureOut">
              <a:rPr lang="da-DK" smtClean="0"/>
              <a:t>05-10-2015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A46D-6B3F-4635-939E-841400CDF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673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1382-9DE6-401F-9819-B359D2030339}" type="datetimeFigureOut">
              <a:rPr lang="da-DK" smtClean="0"/>
              <a:t>05-10-2015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A46D-6B3F-4635-939E-841400CDF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941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1382-9DE6-401F-9819-B359D2030339}" type="datetimeFigureOut">
              <a:rPr lang="da-DK" smtClean="0"/>
              <a:t>05-10-2015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A46D-6B3F-4635-939E-841400CDF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974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1382-9DE6-401F-9819-B359D2030339}" type="datetimeFigureOut">
              <a:rPr lang="da-DK" smtClean="0"/>
              <a:t>05-10-2015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A46D-6B3F-4635-939E-841400CDF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676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1382-9DE6-401F-9819-B359D2030339}" type="datetimeFigureOut">
              <a:rPr lang="da-DK" smtClean="0"/>
              <a:t>05-10-2015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A46D-6B3F-4635-939E-841400CDF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348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1382-9DE6-401F-9819-B359D2030339}" type="datetimeFigureOut">
              <a:rPr lang="da-DK" smtClean="0"/>
              <a:t>05-10-2015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A46D-6B3F-4635-939E-841400CDF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507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1382-9DE6-401F-9819-B359D2030339}" type="datetimeFigureOut">
              <a:rPr lang="da-DK" smtClean="0"/>
              <a:t>05-10-2015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A46D-6B3F-4635-939E-841400CDF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964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1382-9DE6-401F-9819-B359D2030339}" type="datetimeFigureOut">
              <a:rPr lang="da-DK" smtClean="0"/>
              <a:t>05-10-2015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A46D-6B3F-4635-939E-841400CDF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138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1382-9DE6-401F-9819-B359D2030339}" type="datetimeFigureOut">
              <a:rPr lang="da-DK" smtClean="0"/>
              <a:t>05-10-2015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A46D-6B3F-4635-939E-841400CDF9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127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199" y="489856"/>
            <a:ext cx="11234057" cy="1191988"/>
          </a:xfrm>
        </p:spPr>
        <p:txBody>
          <a:bodyPr>
            <a:normAutofit/>
          </a:bodyPr>
          <a:lstStyle/>
          <a:p>
            <a:r>
              <a:rPr lang="da-DK" b="1" dirty="0" smtClean="0">
                <a:latin typeface="Bender" panose="02000503020000020004" pitchFamily="50" charset="0"/>
                <a:cs typeface="Arial" panose="020B0604020202020204" pitchFamily="34" charset="0"/>
              </a:rPr>
              <a:t>THE SPACE IS CURRENTLY</a:t>
            </a:r>
            <a:endParaRPr lang="da-DK" b="1" dirty="0">
              <a:latin typeface="Bender" panose="02000503020000020004" pitchFamily="50" charset="0"/>
              <a:cs typeface="Arial" panose="020B0604020202020204" pitchFamily="34" charset="0"/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07671" y="5545139"/>
            <a:ext cx="9144000" cy="904648"/>
          </a:xfrm>
        </p:spPr>
        <p:txBody>
          <a:bodyPr>
            <a:normAutofit lnSpcReduction="10000"/>
          </a:bodyPr>
          <a:lstStyle/>
          <a:p>
            <a:r>
              <a:rPr lang="da-DK" sz="6000" b="1" dirty="0" smtClean="0">
                <a:latin typeface="Bender" panose="02000503020000020004" pitchFamily="50" charset="0"/>
                <a:cs typeface="Arial" panose="020B0604020202020204" pitchFamily="34" charset="0"/>
              </a:rPr>
              <a:t>CLOSED</a:t>
            </a:r>
            <a:endParaRPr lang="da-DK" sz="6000" b="1" dirty="0">
              <a:latin typeface="Bender" panose="02000503020000020004" pitchFamily="50" charset="0"/>
              <a:cs typeface="Arial" panose="020B0604020202020204" pitchFamily="34" charset="0"/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3" y="1771857"/>
            <a:ext cx="3250794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>
                <a:latin typeface="Bender" panose="02000503020000020004" pitchFamily="50" charset="0"/>
              </a:rPr>
              <a:t>Deployment</a:t>
            </a:r>
            <a:endParaRPr lang="da-DK" dirty="0">
              <a:latin typeface="Bender" panose="02000503020000020004" pitchFamily="50" charset="0"/>
            </a:endParaRP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81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199" y="489856"/>
            <a:ext cx="11234057" cy="1191988"/>
          </a:xfrm>
        </p:spPr>
        <p:txBody>
          <a:bodyPr>
            <a:normAutofit/>
          </a:bodyPr>
          <a:lstStyle/>
          <a:p>
            <a:r>
              <a:rPr lang="da-DK" b="1" dirty="0" smtClean="0">
                <a:latin typeface="Bender" panose="02000503020000020004" pitchFamily="50" charset="0"/>
                <a:cs typeface="Arial" panose="020B0604020202020204" pitchFamily="34" charset="0"/>
              </a:rPr>
              <a:t>THE SPACE IS CURRENTLY</a:t>
            </a:r>
            <a:endParaRPr lang="da-DK" b="1" dirty="0">
              <a:latin typeface="Bender" panose="02000503020000020004" pitchFamily="50" charset="0"/>
              <a:cs typeface="Arial" panose="020B0604020202020204" pitchFamily="34" charset="0"/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07671" y="5545139"/>
            <a:ext cx="9144000" cy="904648"/>
          </a:xfrm>
        </p:spPr>
        <p:txBody>
          <a:bodyPr>
            <a:normAutofit lnSpcReduction="10000"/>
          </a:bodyPr>
          <a:lstStyle/>
          <a:p>
            <a:r>
              <a:rPr lang="da-DK" sz="6000" b="1" dirty="0" smtClean="0">
                <a:latin typeface="Bender" panose="02000503020000020004" pitchFamily="50" charset="0"/>
                <a:cs typeface="Arial" panose="020B0604020202020204" pitchFamily="34" charset="0"/>
              </a:rPr>
              <a:t>OPEN</a:t>
            </a:r>
            <a:endParaRPr lang="da-DK" sz="6000" b="1" dirty="0">
              <a:latin typeface="Bender" panose="02000503020000020004" pitchFamily="50" charset="0"/>
              <a:cs typeface="Arial" panose="020B0604020202020204" pitchFamily="34" charset="0"/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3" y="1771857"/>
            <a:ext cx="3250794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>
                <a:latin typeface="Bender" panose="02000503020000020004" pitchFamily="50" charset="0"/>
              </a:rPr>
              <a:t>Raspberry</a:t>
            </a:r>
            <a:r>
              <a:rPr lang="da-DK" dirty="0" smtClean="0">
                <a:latin typeface="Bender" panose="02000503020000020004" pitchFamily="50" charset="0"/>
              </a:rPr>
              <a:t> PI GPIO</a:t>
            </a:r>
            <a:endParaRPr lang="da-DK" dirty="0">
              <a:latin typeface="Bender" panose="02000503020000020004" pitchFamily="50" charset="0"/>
            </a:endParaRP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83" y="1690688"/>
            <a:ext cx="2769033" cy="4351338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99" y="2223065"/>
            <a:ext cx="3972479" cy="32865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17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>
                <a:latin typeface="Bender" panose="02000503020000020004" pitchFamily="50" charset="0"/>
              </a:rPr>
              <a:t>Test opstilling</a:t>
            </a:r>
            <a:endParaRPr lang="da-DK" dirty="0">
              <a:latin typeface="Bender" panose="02000503020000020004" pitchFamily="50" charset="0"/>
            </a:endParaRP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12839"/>
            <a:ext cx="4419600" cy="5004347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70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>
                <a:latin typeface="Bender" panose="02000503020000020004" pitchFamily="50" charset="0"/>
              </a:rPr>
              <a:t>GPIO Ben 2, 3 og 4</a:t>
            </a:r>
            <a:endParaRPr lang="da-DK" dirty="0">
              <a:latin typeface="Bender" panose="02000503020000020004" pitchFamily="50" charset="0"/>
            </a:endParaRP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444" y="1828801"/>
            <a:ext cx="4312599" cy="4219854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30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>
                <a:latin typeface="Bender" panose="02000503020000020004" pitchFamily="50" charset="0"/>
              </a:rPr>
              <a:t>Python</a:t>
            </a:r>
            <a:r>
              <a:rPr lang="da-DK" dirty="0" smtClean="0">
                <a:latin typeface="Bender" panose="02000503020000020004" pitchFamily="50" charset="0"/>
              </a:rPr>
              <a:t> API</a:t>
            </a:r>
            <a:endParaRPr lang="da-DK" dirty="0">
              <a:latin typeface="Bender" panose="02000503020000020004" pitchFamily="50" charset="0"/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673100" y="1690688"/>
            <a:ext cx="1068070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da-DK" dirty="0" err="1">
                <a:solidFill>
                  <a:schemeClr val="bg2">
                    <a:lumMod val="75000"/>
                  </a:schemeClr>
                </a:solidFill>
              </a:rPr>
              <a:t>External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2">
                    <a:lumMod val="75000"/>
                  </a:schemeClr>
                </a:solidFill>
              </a:rPr>
              <a:t>module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 imports</a:t>
            </a:r>
          </a:p>
          <a:p>
            <a:r>
              <a:rPr lang="da-DK" dirty="0"/>
              <a:t>import </a:t>
            </a:r>
            <a:r>
              <a:rPr lang="da-DK" dirty="0" err="1"/>
              <a:t>RPi.GPIO</a:t>
            </a:r>
            <a:r>
              <a:rPr lang="da-DK" dirty="0"/>
              <a:t> as GPIO</a:t>
            </a:r>
          </a:p>
          <a:p>
            <a:endParaRPr lang="da-DK" dirty="0"/>
          </a:p>
          <a:p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# Pin </a:t>
            </a:r>
            <a:r>
              <a:rPr lang="da-DK" dirty="0" err="1">
                <a:solidFill>
                  <a:schemeClr val="bg2">
                    <a:lumMod val="75000"/>
                  </a:schemeClr>
                </a:solidFill>
              </a:rPr>
              <a:t>Definitons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r>
              <a:rPr lang="da-DK" dirty="0" err="1" smtClean="0"/>
              <a:t>ledPinRed</a:t>
            </a:r>
            <a:r>
              <a:rPr lang="da-DK" dirty="0" smtClean="0"/>
              <a:t> </a:t>
            </a:r>
            <a:r>
              <a:rPr lang="da-DK" dirty="0"/>
              <a:t>= 2</a:t>
            </a:r>
            <a:r>
              <a:rPr lang="da-DK" dirty="0" smtClean="0"/>
              <a:t>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# Broadcom pin 2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(P1 pin 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3) (RED)</a:t>
            </a:r>
            <a:endParaRPr lang="da-DK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a-DK" dirty="0" err="1" smtClean="0"/>
              <a:t>ledPinGreen</a:t>
            </a:r>
            <a:r>
              <a:rPr lang="da-DK" dirty="0" smtClean="0"/>
              <a:t> </a:t>
            </a:r>
            <a:r>
              <a:rPr lang="da-DK" dirty="0"/>
              <a:t>= </a:t>
            </a:r>
            <a:r>
              <a:rPr lang="da-DK" dirty="0" smtClean="0"/>
              <a:t>3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# Broadcom pin 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3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(P1 pin 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5) (GREEN)</a:t>
            </a:r>
            <a:endParaRPr lang="da-DK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a-DK" dirty="0" err="1"/>
              <a:t>butPin</a:t>
            </a:r>
            <a:r>
              <a:rPr lang="da-DK" dirty="0"/>
              <a:t> = 3</a:t>
            </a:r>
            <a:r>
              <a:rPr lang="da-DK" dirty="0" smtClean="0"/>
              <a:t>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# Broadcom pin 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4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(P1 pin 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7)</a:t>
            </a:r>
            <a:endParaRPr lang="da-DK" dirty="0">
              <a:solidFill>
                <a:schemeClr val="bg2">
                  <a:lumMod val="75000"/>
                </a:schemeClr>
              </a:solidFill>
            </a:endParaRPr>
          </a:p>
          <a:p>
            <a:endParaRPr lang="da-DK" dirty="0"/>
          </a:p>
          <a:p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Pin Setup:</a:t>
            </a:r>
          </a:p>
          <a:p>
            <a:r>
              <a:rPr lang="da-DK" dirty="0" err="1"/>
              <a:t>GPIO.setmode</a:t>
            </a:r>
            <a:r>
              <a:rPr lang="da-DK" dirty="0"/>
              <a:t>(GPIO.BCM)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# Broadcom pin-</a:t>
            </a:r>
            <a:r>
              <a:rPr lang="da-DK" dirty="0" err="1">
                <a:solidFill>
                  <a:schemeClr val="bg2">
                    <a:lumMod val="75000"/>
                  </a:schemeClr>
                </a:solidFill>
              </a:rPr>
              <a:t>numbering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2">
                    <a:lumMod val="75000"/>
                  </a:schemeClr>
                </a:solidFill>
              </a:rPr>
              <a:t>scheme</a:t>
            </a:r>
            <a:endParaRPr lang="da-DK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a-DK" dirty="0" err="1" smtClean="0"/>
              <a:t>GPIO.setup</a:t>
            </a:r>
            <a:r>
              <a:rPr lang="da-DK" dirty="0" smtClean="0"/>
              <a:t>(</a:t>
            </a:r>
            <a:r>
              <a:rPr lang="da-DK" dirty="0" err="1" smtClean="0"/>
              <a:t>ledPinRed</a:t>
            </a:r>
            <a:r>
              <a:rPr lang="da-DK" dirty="0" smtClean="0"/>
              <a:t>, </a:t>
            </a:r>
            <a:r>
              <a:rPr lang="da-DK" dirty="0"/>
              <a:t>GPIO.OUT)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# LED pin set as output</a:t>
            </a:r>
          </a:p>
          <a:p>
            <a:r>
              <a:rPr lang="da-DK" dirty="0" err="1" smtClean="0"/>
              <a:t>GPIO.setup</a:t>
            </a:r>
            <a:r>
              <a:rPr lang="da-DK" dirty="0" smtClean="0"/>
              <a:t>(</a:t>
            </a:r>
            <a:r>
              <a:rPr lang="da-DK" dirty="0" err="1" smtClean="0"/>
              <a:t>ledPinGreen</a:t>
            </a:r>
            <a:r>
              <a:rPr lang="da-DK" dirty="0" smtClean="0"/>
              <a:t>, </a:t>
            </a:r>
            <a:r>
              <a:rPr lang="da-DK" dirty="0"/>
              <a:t>GPIO.OUT)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LED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pin set as output</a:t>
            </a:r>
          </a:p>
          <a:p>
            <a:r>
              <a:rPr lang="da-DK" dirty="0" err="1" smtClean="0"/>
              <a:t>GPIO.setup</a:t>
            </a:r>
            <a:r>
              <a:rPr lang="da-DK" dirty="0" smtClean="0"/>
              <a:t>(</a:t>
            </a:r>
            <a:r>
              <a:rPr lang="da-DK" dirty="0" err="1" smtClean="0"/>
              <a:t>butPin</a:t>
            </a:r>
            <a:r>
              <a:rPr lang="da-DK" dirty="0"/>
              <a:t>, GPIO.IN, </a:t>
            </a:r>
            <a:r>
              <a:rPr lang="da-DK" dirty="0" err="1" smtClean="0"/>
              <a:t>pull_up_down</a:t>
            </a:r>
            <a:r>
              <a:rPr lang="da-DK" dirty="0" smtClean="0"/>
              <a:t> = GPIO.PUD_UP</a:t>
            </a:r>
            <a:r>
              <a:rPr lang="da-DK" dirty="0"/>
              <a:t>)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# Button pin set as input w/ </a:t>
            </a:r>
            <a:r>
              <a:rPr lang="da-DK" dirty="0" err="1" smtClean="0">
                <a:solidFill>
                  <a:schemeClr val="bg2">
                    <a:lumMod val="75000"/>
                  </a:schemeClr>
                </a:solidFill>
              </a:rPr>
              <a:t>pull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-up</a:t>
            </a:r>
          </a:p>
          <a:p>
            <a:endParaRPr lang="da-DK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a-DK" dirty="0" err="1" smtClean="0"/>
              <a:t>GPIO.output</a:t>
            </a:r>
            <a:r>
              <a:rPr lang="da-DK" dirty="0" smtClean="0"/>
              <a:t>(</a:t>
            </a:r>
            <a:r>
              <a:rPr lang="da-DK" dirty="0" err="1" smtClean="0"/>
              <a:t>ledPinRed</a:t>
            </a:r>
            <a:r>
              <a:rPr lang="da-DK" dirty="0" smtClean="0"/>
              <a:t>, GPIO.HIGH) 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# Set Space </a:t>
            </a:r>
            <a:r>
              <a:rPr lang="da-DK" dirty="0" err="1" smtClean="0">
                <a:solidFill>
                  <a:schemeClr val="bg2">
                    <a:lumMod val="75000"/>
                  </a:schemeClr>
                </a:solidFill>
              </a:rPr>
              <a:t>Closed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 = ON</a:t>
            </a:r>
          </a:p>
          <a:p>
            <a:r>
              <a:rPr lang="da-DK" dirty="0" err="1" smtClean="0"/>
              <a:t>GPIO.output</a:t>
            </a:r>
            <a:r>
              <a:rPr lang="da-DK" dirty="0" smtClean="0"/>
              <a:t>(</a:t>
            </a:r>
            <a:r>
              <a:rPr lang="da-DK" dirty="0" err="1" smtClean="0"/>
              <a:t>ledPinGreen</a:t>
            </a:r>
            <a:r>
              <a:rPr lang="da-DK" dirty="0" smtClean="0"/>
              <a:t>, GPIO.LOW) 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# Set Space Open = OFF</a:t>
            </a:r>
            <a:endParaRPr lang="da-DK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>
                <a:latin typeface="Bender" panose="02000503020000020004" pitchFamily="50" charset="0"/>
              </a:rPr>
              <a:t>Python</a:t>
            </a:r>
            <a:r>
              <a:rPr lang="da-DK" dirty="0" smtClean="0">
                <a:latin typeface="Bender" panose="02000503020000020004" pitchFamily="50" charset="0"/>
              </a:rPr>
              <a:t> API</a:t>
            </a:r>
            <a:endParaRPr lang="da-DK" dirty="0">
              <a:latin typeface="Bender" panose="02000503020000020004" pitchFamily="50" charset="0"/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673100" y="1690688"/>
            <a:ext cx="10680700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err="1" smtClean="0"/>
              <a:t>try</a:t>
            </a:r>
            <a:r>
              <a:rPr lang="da-DK" dirty="0"/>
              <a:t>:</a:t>
            </a:r>
          </a:p>
          <a:p>
            <a:r>
              <a:rPr lang="da-DK" dirty="0"/>
              <a:t>   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>
                <a:solidFill>
                  <a:srgbClr val="00B0F0"/>
                </a:solidFill>
              </a:rPr>
              <a:t>1</a:t>
            </a:r>
            <a:r>
              <a:rPr lang="da-DK" dirty="0"/>
              <a:t>:</a:t>
            </a:r>
          </a:p>
          <a:p>
            <a:r>
              <a:rPr lang="da-DK" dirty="0"/>
              <a:t>        if </a:t>
            </a:r>
            <a:r>
              <a:rPr lang="da-DK" dirty="0" err="1"/>
              <a:t>GPIO.input</a:t>
            </a:r>
            <a:r>
              <a:rPr lang="da-DK" dirty="0"/>
              <a:t>(</a:t>
            </a:r>
            <a:r>
              <a:rPr lang="da-DK" dirty="0" err="1"/>
              <a:t>butPin</a:t>
            </a:r>
            <a:r>
              <a:rPr lang="da-DK" dirty="0"/>
              <a:t>):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da-DK" dirty="0" err="1">
                <a:solidFill>
                  <a:schemeClr val="bg2">
                    <a:lumMod val="75000"/>
                  </a:schemeClr>
                </a:solidFill>
              </a:rPr>
              <a:t>button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 is </a:t>
            </a:r>
            <a:r>
              <a:rPr lang="da-DK" dirty="0" err="1" smtClean="0">
                <a:solidFill>
                  <a:schemeClr val="bg2">
                    <a:lumMod val="75000"/>
                  </a:schemeClr>
                </a:solidFill>
              </a:rPr>
              <a:t>released</a:t>
            </a:r>
            <a:endParaRPr lang="da-DK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a-DK" dirty="0"/>
              <a:t> </a:t>
            </a:r>
            <a:r>
              <a:rPr lang="da-DK" dirty="0" smtClean="0"/>
              <a:t>            if (</a:t>
            </a:r>
            <a:r>
              <a:rPr lang="da-DK" dirty="0" err="1" smtClean="0"/>
              <a:t>spaceApi.status</a:t>
            </a:r>
            <a:r>
              <a:rPr lang="da-DK" dirty="0" smtClean="0"/>
              <a:t> == </a:t>
            </a:r>
            <a:r>
              <a:rPr lang="da-DK" dirty="0" err="1" smtClean="0"/>
              <a:t>spaceApi.OPEN</a:t>
            </a:r>
            <a:r>
              <a:rPr lang="da-DK" dirty="0" smtClean="0"/>
              <a:t>):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 # light the green LED</a:t>
            </a:r>
          </a:p>
          <a:p>
            <a:r>
              <a:rPr lang="da-DK" dirty="0"/>
              <a:t> </a:t>
            </a:r>
            <a:r>
              <a:rPr lang="da-DK" dirty="0" smtClean="0"/>
              <a:t>                </a:t>
            </a:r>
            <a:r>
              <a:rPr lang="da-DK" dirty="0" err="1" smtClean="0"/>
              <a:t>GPIO.output</a:t>
            </a:r>
            <a:r>
              <a:rPr lang="da-DK" dirty="0" smtClean="0"/>
              <a:t>(</a:t>
            </a:r>
            <a:r>
              <a:rPr lang="da-DK" dirty="0" err="1" smtClean="0"/>
              <a:t>ledPinRed</a:t>
            </a:r>
            <a:r>
              <a:rPr lang="da-DK" dirty="0" smtClean="0"/>
              <a:t>, GPIO.LOW)</a:t>
            </a:r>
          </a:p>
          <a:p>
            <a:r>
              <a:rPr lang="da-DK" dirty="0" smtClean="0"/>
              <a:t>                 </a:t>
            </a:r>
            <a:r>
              <a:rPr lang="da-DK" dirty="0" err="1" smtClean="0"/>
              <a:t>GPIO.output</a:t>
            </a:r>
            <a:r>
              <a:rPr lang="da-DK" dirty="0" smtClean="0"/>
              <a:t>(</a:t>
            </a:r>
            <a:r>
              <a:rPr lang="da-DK" dirty="0" err="1" smtClean="0"/>
              <a:t>ledPinGreen</a:t>
            </a:r>
            <a:r>
              <a:rPr lang="da-DK" dirty="0" smtClean="0"/>
              <a:t>, GPIO.HIGH)</a:t>
            </a:r>
          </a:p>
          <a:p>
            <a:r>
              <a:rPr lang="da-DK" dirty="0" smtClean="0"/>
              <a:t>             </a:t>
            </a:r>
            <a:r>
              <a:rPr lang="da-DK" dirty="0" err="1" smtClean="0"/>
              <a:t>else</a:t>
            </a:r>
            <a:r>
              <a:rPr lang="da-DK" dirty="0" smtClean="0"/>
              <a:t>: 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# light the red LED</a:t>
            </a:r>
          </a:p>
          <a:p>
            <a:r>
              <a:rPr lang="da-DK" dirty="0" smtClean="0"/>
              <a:t>                 </a:t>
            </a:r>
            <a:r>
              <a:rPr lang="da-DK" dirty="0" err="1" smtClean="0"/>
              <a:t>GPIO.output</a:t>
            </a:r>
            <a:r>
              <a:rPr lang="da-DK" dirty="0" smtClean="0"/>
              <a:t>(</a:t>
            </a:r>
            <a:r>
              <a:rPr lang="da-DK" dirty="0" err="1" smtClean="0"/>
              <a:t>ledPinRed</a:t>
            </a:r>
            <a:r>
              <a:rPr lang="da-DK" dirty="0" smtClean="0"/>
              <a:t>, </a:t>
            </a:r>
            <a:r>
              <a:rPr lang="da-DK" dirty="0"/>
              <a:t>GPIO.HIGH)</a:t>
            </a:r>
          </a:p>
          <a:p>
            <a:r>
              <a:rPr lang="da-DK" dirty="0"/>
              <a:t>            </a:t>
            </a:r>
            <a:r>
              <a:rPr lang="da-DK" dirty="0" smtClean="0"/>
              <a:t>     </a:t>
            </a:r>
            <a:r>
              <a:rPr lang="da-DK" dirty="0" err="1" smtClean="0"/>
              <a:t>GPIO.output</a:t>
            </a:r>
            <a:r>
              <a:rPr lang="da-DK" dirty="0" smtClean="0"/>
              <a:t>(</a:t>
            </a:r>
            <a:r>
              <a:rPr lang="da-DK" dirty="0" err="1" smtClean="0"/>
              <a:t>ledPinGreen</a:t>
            </a:r>
            <a:r>
              <a:rPr lang="da-DK" dirty="0" smtClean="0"/>
              <a:t>, </a:t>
            </a:r>
            <a:r>
              <a:rPr lang="da-DK" dirty="0"/>
              <a:t>GPIO.LOW)</a:t>
            </a:r>
            <a:endParaRPr lang="da-DK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a-DK" dirty="0"/>
              <a:t> </a:t>
            </a:r>
            <a:r>
              <a:rPr lang="da-DK" dirty="0" smtClean="0"/>
              <a:t>            </a:t>
            </a:r>
            <a:r>
              <a:rPr lang="da-DK" dirty="0" err="1" smtClean="0"/>
              <a:t>time.sleep</a:t>
            </a:r>
            <a:r>
              <a:rPr lang="da-DK" dirty="0" smtClean="0"/>
              <a:t>(5) 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da-DK" dirty="0" err="1" smtClean="0">
                <a:solidFill>
                  <a:schemeClr val="bg2">
                    <a:lumMod val="75000"/>
                  </a:schemeClr>
                </a:solidFill>
              </a:rPr>
              <a:t>Wait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 5 </a:t>
            </a:r>
            <a:r>
              <a:rPr lang="da-DK" dirty="0" err="1" smtClean="0">
                <a:solidFill>
                  <a:schemeClr val="bg2">
                    <a:lumMod val="75000"/>
                  </a:schemeClr>
                </a:solidFill>
              </a:rPr>
              <a:t>seconds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da-DK" dirty="0" err="1" smtClean="0">
                <a:solidFill>
                  <a:schemeClr val="bg2">
                    <a:lumMod val="75000"/>
                  </a:schemeClr>
                </a:solidFill>
              </a:rPr>
              <a:t>before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bg2">
                    <a:lumMod val="75000"/>
                  </a:schemeClr>
                </a:solidFill>
              </a:rPr>
              <a:t>we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 check </a:t>
            </a:r>
            <a:r>
              <a:rPr lang="da-DK" dirty="0" err="1" smtClean="0">
                <a:solidFill>
                  <a:schemeClr val="bg2">
                    <a:lumMod val="75000"/>
                  </a:schemeClr>
                </a:solidFill>
              </a:rPr>
              <a:t>again</a:t>
            </a:r>
            <a:endParaRPr lang="da-DK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a-DK" dirty="0" smtClean="0"/>
              <a:t>        </a:t>
            </a:r>
            <a:r>
              <a:rPr lang="da-DK" dirty="0" err="1" smtClean="0"/>
              <a:t>else</a:t>
            </a:r>
            <a:r>
              <a:rPr lang="da-DK" dirty="0"/>
              <a:t>: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da-DK" dirty="0" err="1">
                <a:solidFill>
                  <a:schemeClr val="bg2">
                    <a:lumMod val="75000"/>
                  </a:schemeClr>
                </a:solidFill>
              </a:rPr>
              <a:t>button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 is </a:t>
            </a:r>
            <a:r>
              <a:rPr lang="da-DK" dirty="0" err="1">
                <a:solidFill>
                  <a:schemeClr val="bg2">
                    <a:lumMod val="75000"/>
                  </a:schemeClr>
                </a:solidFill>
              </a:rPr>
              <a:t>pressed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r>
              <a:rPr lang="da-DK" dirty="0"/>
              <a:t> </a:t>
            </a:r>
            <a:r>
              <a:rPr lang="da-DK" dirty="0" smtClean="0"/>
              <a:t>            if </a:t>
            </a:r>
            <a:r>
              <a:rPr lang="da-DK" dirty="0"/>
              <a:t>(</a:t>
            </a:r>
            <a:r>
              <a:rPr lang="da-DK" dirty="0" err="1"/>
              <a:t>spaceApi.status</a:t>
            </a:r>
            <a:r>
              <a:rPr lang="da-DK" dirty="0"/>
              <a:t> == </a:t>
            </a:r>
            <a:r>
              <a:rPr lang="da-DK" dirty="0" err="1"/>
              <a:t>spaceApi.OPEN</a:t>
            </a:r>
            <a:r>
              <a:rPr lang="da-DK" dirty="0"/>
              <a:t>):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 # 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Space is open, </a:t>
            </a:r>
            <a:r>
              <a:rPr lang="da-DK" dirty="0" err="1" smtClean="0">
                <a:solidFill>
                  <a:schemeClr val="bg2">
                    <a:lumMod val="75000"/>
                  </a:schemeClr>
                </a:solidFill>
              </a:rPr>
              <a:t>then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a-DK" dirty="0" err="1" smtClean="0">
                <a:solidFill>
                  <a:schemeClr val="bg2">
                    <a:lumMod val="75000"/>
                  </a:schemeClr>
                </a:solidFill>
              </a:rPr>
              <a:t>close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 it</a:t>
            </a:r>
            <a:endParaRPr lang="da-DK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a-DK" dirty="0"/>
              <a:t>                 </a:t>
            </a:r>
            <a:r>
              <a:rPr lang="da-DK" dirty="0" err="1" smtClean="0"/>
              <a:t>spaceApi.setStatus</a:t>
            </a:r>
            <a:r>
              <a:rPr lang="da-DK" dirty="0" smtClean="0"/>
              <a:t>(</a:t>
            </a:r>
            <a:r>
              <a:rPr lang="da-DK" dirty="0" err="1" smtClean="0"/>
              <a:t>spaceApi.CLOSED</a:t>
            </a:r>
            <a:r>
              <a:rPr lang="da-DK" dirty="0" smtClean="0"/>
              <a:t>)</a:t>
            </a:r>
            <a:endParaRPr lang="da-DK" dirty="0"/>
          </a:p>
          <a:p>
            <a:r>
              <a:rPr lang="da-DK" dirty="0" smtClean="0"/>
              <a:t>             </a:t>
            </a:r>
            <a:r>
              <a:rPr lang="da-DK" dirty="0" err="1" smtClean="0"/>
              <a:t>else</a:t>
            </a:r>
            <a:r>
              <a:rPr lang="da-DK" dirty="0"/>
              <a:t>: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Space is </a:t>
            </a:r>
            <a:r>
              <a:rPr lang="da-DK" dirty="0" err="1" smtClean="0">
                <a:solidFill>
                  <a:schemeClr val="bg2">
                    <a:lumMod val="75000"/>
                  </a:schemeClr>
                </a:solidFill>
              </a:rPr>
              <a:t>closed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da-DK" dirty="0" err="1" smtClean="0">
                <a:solidFill>
                  <a:schemeClr val="bg2">
                    <a:lumMod val="75000"/>
                  </a:schemeClr>
                </a:solidFill>
              </a:rPr>
              <a:t>then</a:t>
            </a:r>
            <a:r>
              <a:rPr lang="da-DK" dirty="0" smtClean="0">
                <a:solidFill>
                  <a:schemeClr val="bg2">
                    <a:lumMod val="75000"/>
                  </a:schemeClr>
                </a:solidFill>
              </a:rPr>
              <a:t> open it</a:t>
            </a:r>
            <a:endParaRPr lang="da-DK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a-DK" dirty="0"/>
              <a:t>              </a:t>
            </a:r>
            <a:r>
              <a:rPr lang="da-DK" dirty="0" smtClean="0"/>
              <a:t>   </a:t>
            </a:r>
            <a:r>
              <a:rPr lang="da-DK" dirty="0" err="1" smtClean="0"/>
              <a:t>spaceApi.setStatus</a:t>
            </a:r>
            <a:r>
              <a:rPr lang="da-DK" dirty="0" smtClean="0"/>
              <a:t>(</a:t>
            </a:r>
            <a:r>
              <a:rPr lang="da-DK" dirty="0" err="1" smtClean="0"/>
              <a:t>spaceApi.OPEN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except</a:t>
            </a:r>
            <a:r>
              <a:rPr lang="da-DK" dirty="0" smtClean="0"/>
              <a:t> </a:t>
            </a:r>
            <a:r>
              <a:rPr lang="da-DK" dirty="0" err="1"/>
              <a:t>KeyboardInterrupt</a:t>
            </a:r>
            <a:r>
              <a:rPr lang="da-DK" dirty="0"/>
              <a:t>: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# If CTRL+C is </a:t>
            </a:r>
            <a:r>
              <a:rPr lang="da-DK" dirty="0" err="1">
                <a:solidFill>
                  <a:schemeClr val="bg2">
                    <a:lumMod val="75000"/>
                  </a:schemeClr>
                </a:solidFill>
              </a:rPr>
              <a:t>pressed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, exit </a:t>
            </a:r>
            <a:r>
              <a:rPr lang="da-DK" dirty="0" err="1">
                <a:solidFill>
                  <a:schemeClr val="bg2">
                    <a:lumMod val="75000"/>
                  </a:schemeClr>
                </a:solidFill>
              </a:rPr>
              <a:t>cleanly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r>
              <a:rPr lang="da-DK" dirty="0" smtClean="0"/>
              <a:t>    </a:t>
            </a:r>
            <a:r>
              <a:rPr lang="da-DK" dirty="0" err="1" smtClean="0"/>
              <a:t>GPIO.cleanup</a:t>
            </a:r>
            <a:r>
              <a:rPr lang="da-DK" dirty="0"/>
              <a:t>() 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da-DK" dirty="0" err="1">
                <a:solidFill>
                  <a:schemeClr val="bg2">
                    <a:lumMod val="75000"/>
                  </a:schemeClr>
                </a:solidFill>
              </a:rPr>
              <a:t>cleanup</a:t>
            </a:r>
            <a:r>
              <a:rPr lang="da-DK" dirty="0">
                <a:solidFill>
                  <a:schemeClr val="bg2">
                    <a:lumMod val="75000"/>
                  </a:schemeClr>
                </a:solidFill>
              </a:rPr>
              <a:t> all GPIO</a:t>
            </a:r>
          </a:p>
        </p:txBody>
      </p:sp>
    </p:spTree>
    <p:extLst>
      <p:ext uri="{BB962C8B-B14F-4D97-AF65-F5344CB8AC3E}">
        <p14:creationId xmlns:p14="http://schemas.microsoft.com/office/powerpoint/2010/main" val="15944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>
                <a:latin typeface="Bender" panose="02000503020000020004" pitchFamily="50" charset="0"/>
              </a:rPr>
              <a:t>MakerCase.com</a:t>
            </a:r>
            <a:endParaRPr lang="da-DK" dirty="0">
              <a:latin typeface="Bender" panose="02000503020000020004" pitchFamily="50" charset="0"/>
            </a:endParaRPr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62" y="1690688"/>
            <a:ext cx="6838676" cy="4519473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99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>
                <a:latin typeface="Bender" panose="02000503020000020004" pitchFamily="50" charset="0"/>
              </a:rPr>
              <a:t>OSAA </a:t>
            </a:r>
            <a:r>
              <a:rPr lang="da-DK" dirty="0" err="1" smtClean="0">
                <a:latin typeface="Bender" panose="02000503020000020004" pitchFamily="50" charset="0"/>
              </a:rPr>
              <a:t>Photon</a:t>
            </a:r>
            <a:r>
              <a:rPr lang="da-DK" dirty="0">
                <a:latin typeface="Bender" panose="02000503020000020004" pitchFamily="50" charset="0"/>
              </a:rPr>
              <a:t> </a:t>
            </a:r>
            <a:r>
              <a:rPr lang="da-DK" dirty="0" err="1" smtClean="0">
                <a:latin typeface="Bender" panose="02000503020000020004" pitchFamily="50" charset="0"/>
              </a:rPr>
              <a:t>Saw</a:t>
            </a:r>
            <a:endParaRPr lang="da-DK" dirty="0">
              <a:latin typeface="Bender" panose="02000503020000020004" pitchFamily="50" charset="0"/>
            </a:endParaRP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64" y="1690688"/>
            <a:ext cx="7297471" cy="4760583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54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Montering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07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651</Words>
  <Application>Microsoft Office PowerPoint</Application>
  <PresentationFormat>Widescreen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7" baseType="lpstr">
      <vt:lpstr>Arial</vt:lpstr>
      <vt:lpstr>Bender</vt:lpstr>
      <vt:lpstr>Calibri</vt:lpstr>
      <vt:lpstr>Calibri Light</vt:lpstr>
      <vt:lpstr>Wingdings</vt:lpstr>
      <vt:lpstr>Office-tema</vt:lpstr>
      <vt:lpstr>THE SPACE IS CURRENTLY</vt:lpstr>
      <vt:lpstr>Raspberry PI GPIO</vt:lpstr>
      <vt:lpstr>Test opstilling</vt:lpstr>
      <vt:lpstr>GPIO Ben 2, 3 og 4</vt:lpstr>
      <vt:lpstr>Python API</vt:lpstr>
      <vt:lpstr>Python API</vt:lpstr>
      <vt:lpstr>MakerCase.com</vt:lpstr>
      <vt:lpstr>OSAA Photon Saw</vt:lpstr>
      <vt:lpstr>Montering</vt:lpstr>
      <vt:lpstr>Deployment</vt:lpstr>
      <vt:lpstr>THE SPACE IS CURRENTLY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SPACE IS CURRENTLY</dc:title>
  <dc:creator>Jacob Rasmussen</dc:creator>
  <cp:lastModifiedBy>Jacob Rasmussen</cp:lastModifiedBy>
  <cp:revision>19</cp:revision>
  <dcterms:created xsi:type="dcterms:W3CDTF">2015-10-03T14:40:51Z</dcterms:created>
  <dcterms:modified xsi:type="dcterms:W3CDTF">2015-10-05T17:23:18Z</dcterms:modified>
</cp:coreProperties>
</file>