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Ultimate Tic Tac Toe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Gimbut and Mike </a:t>
            </a:r>
            <a:r>
              <a:rPr lang="en-US" dirty="0" err="1"/>
              <a:t>Moscariello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4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cell in the large board contains another small board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Total of 81 cells (9 small boards of 9 cells)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Player ‘X’ goes first and turns alternate</a:t>
            </a:r>
          </a:p>
        </p:txBody>
      </p:sp>
    </p:spTree>
    <p:extLst>
      <p:ext uri="{BB962C8B-B14F-4D97-AF65-F5344CB8AC3E}">
        <p14:creationId xmlns:p14="http://schemas.microsoft.com/office/powerpoint/2010/main" val="301818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The previous move dictates where the next move must be played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The first move can be played anywhere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Winning a game in a small board counts as a square won on the big board</a:t>
            </a:r>
          </a:p>
        </p:txBody>
      </p:sp>
    </p:spTree>
    <p:extLst>
      <p:ext uri="{BB962C8B-B14F-4D97-AF65-F5344CB8AC3E}">
        <p14:creationId xmlns:p14="http://schemas.microsoft.com/office/powerpoint/2010/main" val="378878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292" y="2908889"/>
            <a:ext cx="3912507" cy="29343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634" y="2908889"/>
            <a:ext cx="3912507" cy="293438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493416" y="4292931"/>
            <a:ext cx="1371600" cy="419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Players now have to solve multiple small puzzles to win the large puzzle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Players can also dictate where opponents can move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Players can cause opponent to waste a turn by making them play on a completed board</a:t>
            </a:r>
          </a:p>
        </p:txBody>
      </p:sp>
    </p:spTree>
    <p:extLst>
      <p:ext uri="{BB962C8B-B14F-4D97-AF65-F5344CB8AC3E}">
        <p14:creationId xmlns:p14="http://schemas.microsoft.com/office/powerpoint/2010/main" val="266577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Started by completing minimax algorithm for a regular game of tic tac toe for the big board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Added another level of minimax to that to solve the small board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two levels of the minimax algorithm work together to determine the best spot for the computer to play</a:t>
            </a:r>
          </a:p>
        </p:txBody>
      </p:sp>
    </p:spTree>
    <p:extLst>
      <p:ext uri="{BB962C8B-B14F-4D97-AF65-F5344CB8AC3E}">
        <p14:creationId xmlns:p14="http://schemas.microsoft.com/office/powerpoint/2010/main" val="70744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tries to block player from winning in small boards first if possible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Moves to look at big boards after to find the best spot to win/prevent the player from winning</a:t>
            </a:r>
          </a:p>
        </p:txBody>
      </p:sp>
    </p:spTree>
    <p:extLst>
      <p:ext uri="{BB962C8B-B14F-4D97-AF65-F5344CB8AC3E}">
        <p14:creationId xmlns:p14="http://schemas.microsoft.com/office/powerpoint/2010/main" val="26853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0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241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124</TotalTime>
  <Words>214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Ultimate Tic Tac Toe</vt:lpstr>
      <vt:lpstr>About The problem</vt:lpstr>
      <vt:lpstr>About The problem</vt:lpstr>
      <vt:lpstr>About The problem</vt:lpstr>
      <vt:lpstr>About the problem</vt:lpstr>
      <vt:lpstr>Our Approach</vt:lpstr>
      <vt:lpstr>Our approach</vt:lpstr>
      <vt:lpstr>Final result</vt:lpstr>
      <vt:lpstr>difficulties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Tic Tac Toe</dc:title>
  <dc:creator>Matthew Gimbut</dc:creator>
  <cp:lastModifiedBy>Matthew Gimbut</cp:lastModifiedBy>
  <cp:revision>9</cp:revision>
  <dcterms:created xsi:type="dcterms:W3CDTF">2017-04-18T20:20:48Z</dcterms:created>
  <dcterms:modified xsi:type="dcterms:W3CDTF">2017-04-18T22:51:15Z</dcterms:modified>
</cp:coreProperties>
</file>