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64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09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7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Ultimate Tic Tac Toe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 Gimbut and Mike </a:t>
            </a:r>
            <a:r>
              <a:rPr lang="en-US" dirty="0" err="1"/>
              <a:t>Moscariello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447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8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Each cell in the large board contains another small board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Total of 81 cells (9 small boards of 9 cells)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Player ‘X’ goes first and turns alternate</a:t>
            </a:r>
          </a:p>
        </p:txBody>
      </p:sp>
    </p:spTree>
    <p:extLst>
      <p:ext uri="{BB962C8B-B14F-4D97-AF65-F5344CB8AC3E}">
        <p14:creationId xmlns:p14="http://schemas.microsoft.com/office/powerpoint/2010/main" val="3018189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/>
              <a:t>The previous move dictates where the next move must be played</a:t>
            </a:r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The first move can be played anywhere</a:t>
            </a:r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Winning a game in a small board counts as a square won on the big board</a:t>
            </a:r>
          </a:p>
        </p:txBody>
      </p:sp>
    </p:spTree>
    <p:extLst>
      <p:ext uri="{BB962C8B-B14F-4D97-AF65-F5344CB8AC3E}">
        <p14:creationId xmlns:p14="http://schemas.microsoft.com/office/powerpoint/2010/main" val="3788787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problem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5292" y="2908889"/>
            <a:ext cx="3912507" cy="293438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0634" y="2908889"/>
            <a:ext cx="3912507" cy="2934380"/>
          </a:xfrm>
          <a:prstGeom prst="rect">
            <a:avLst/>
          </a:prstGeom>
        </p:spPr>
      </p:pic>
      <p:sp>
        <p:nvSpPr>
          <p:cNvPr id="8" name="Arrow: Right 7"/>
          <p:cNvSpPr/>
          <p:nvPr/>
        </p:nvSpPr>
        <p:spPr>
          <a:xfrm>
            <a:off x="5493416" y="4292931"/>
            <a:ext cx="1371600" cy="4198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05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/>
              <a:t>Players now have to solve multiple small puzzles to win the large puzzle</a:t>
            </a:r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Players can also dictate where opponents can move</a:t>
            </a:r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Players can cause opponent to waste a turn by making them play on a completed board</a:t>
            </a:r>
          </a:p>
        </p:txBody>
      </p:sp>
    </p:spTree>
    <p:extLst>
      <p:ext uri="{BB962C8B-B14F-4D97-AF65-F5344CB8AC3E}">
        <p14:creationId xmlns:p14="http://schemas.microsoft.com/office/powerpoint/2010/main" val="2665776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Started by completing minimax algorithm for a regular game of tic tac toe for the big board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Added another level of minimax to that to solve the small board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The two levels of the minimax algorithm work together to determine the best spot for the computer to play</a:t>
            </a:r>
          </a:p>
        </p:txBody>
      </p:sp>
    </p:spTree>
    <p:extLst>
      <p:ext uri="{BB962C8B-B14F-4D97-AF65-F5344CB8AC3E}">
        <p14:creationId xmlns:p14="http://schemas.microsoft.com/office/powerpoint/2010/main" val="707449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tries to block player from winning in small boards first if possible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Moves to look at big boards after to find the best spot to win/prevent the player from winning</a:t>
            </a:r>
          </a:p>
        </p:txBody>
      </p:sp>
    </p:spTree>
    <p:extLst>
      <p:ext uri="{BB962C8B-B14F-4D97-AF65-F5344CB8AC3E}">
        <p14:creationId xmlns:p14="http://schemas.microsoft.com/office/powerpoint/2010/main" val="268534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result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7691" y="2368062"/>
            <a:ext cx="3751868" cy="3238866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3120" y="2368062"/>
            <a:ext cx="3743851" cy="3238866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14438" y="2711057"/>
            <a:ext cx="3399692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Created algorithm in Java</a:t>
            </a:r>
          </a:p>
          <a:p>
            <a:endParaRPr lang="en-US" dirty="0"/>
          </a:p>
          <a:p>
            <a:r>
              <a:rPr lang="en-US" dirty="0"/>
              <a:t>Created game application using JavaFX</a:t>
            </a:r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709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/>
              <a:t>Because of the massive number of possibilities, brute force is impossible</a:t>
            </a:r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Most common solution is minimax, which is not the best because of the lack of any simple heuristic function</a:t>
            </a:r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Can be difficult to quantify positional advantage</a:t>
            </a:r>
          </a:p>
        </p:txBody>
      </p:sp>
    </p:spTree>
    <p:extLst>
      <p:ext uri="{BB962C8B-B14F-4D97-AF65-F5344CB8AC3E}">
        <p14:creationId xmlns:p14="http://schemas.microsoft.com/office/powerpoint/2010/main" val="234702410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207</TotalTime>
  <Words>262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Vapor Trail</vt:lpstr>
      <vt:lpstr>Ultimate Tic Tac Toe</vt:lpstr>
      <vt:lpstr>About The problem</vt:lpstr>
      <vt:lpstr>About The problem</vt:lpstr>
      <vt:lpstr>About The problem</vt:lpstr>
      <vt:lpstr>About the problem</vt:lpstr>
      <vt:lpstr>Our Approach</vt:lpstr>
      <vt:lpstr>Our approach</vt:lpstr>
      <vt:lpstr>Final result</vt:lpstr>
      <vt:lpstr>difficulties</vt:lpstr>
      <vt:lpstr>What we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Ultimate Tic Tac Toe</dc:title>
  <dc:creator>Matthew Gimbut</dc:creator>
  <cp:lastModifiedBy>Matthew Gimbut</cp:lastModifiedBy>
  <cp:revision>15</cp:revision>
  <dcterms:created xsi:type="dcterms:W3CDTF">2017-04-18T20:20:48Z</dcterms:created>
  <dcterms:modified xsi:type="dcterms:W3CDTF">2017-04-19T15:37:40Z</dcterms:modified>
</cp:coreProperties>
</file>