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62" r:id="rId2"/>
    <p:sldId id="265" r:id="rId3"/>
    <p:sldId id="257" r:id="rId4"/>
    <p:sldId id="267" r:id="rId5"/>
    <p:sldId id="269" r:id="rId6"/>
    <p:sldId id="271" r:id="rId7"/>
    <p:sldId id="266" r:id="rId8"/>
    <p:sldId id="270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sh Kuruppuge" initials="HK" lastIdx="1" clrIdx="0">
    <p:extLst>
      <p:ext uri="{19B8F6BF-5375-455C-9EA6-DF929625EA0E}">
        <p15:presenceInfo xmlns:p15="http://schemas.microsoft.com/office/powerpoint/2012/main" userId="7c1e3503c5518e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8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7T19:21:25.608" idx="1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8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61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eia.gov/state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urworldindata.org/covid-vaccinations" TargetMode="External"/><Relationship Id="rId5" Type="http://schemas.openxmlformats.org/officeDocument/2006/relationships/hyperlink" Target="https://www.worldometers.info/world-population/population-by-country/" TargetMode="External"/><Relationship Id="rId4" Type="http://schemas.openxmlformats.org/officeDocument/2006/relationships/hyperlink" Target="https://raw.githubusercontent.com/CSSEGISandData/COVID-19/master/csse_covid_19_data/csse_covid_19_time_series/time_series_covid19_confirmed_global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eia.gov/state/ranking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ia.gov/state/ranking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www.eia.gov/state/ranking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ia.gov/state/ranking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eia.gov/state/ranking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344E2-C5E1-C643-9736-9CC96FB307F6}"/>
              </a:ext>
            </a:extLst>
          </p:cNvPr>
          <p:cNvSpPr txBox="1"/>
          <p:nvPr/>
        </p:nvSpPr>
        <p:spPr>
          <a:xfrm>
            <a:off x="1122414" y="713707"/>
            <a:ext cx="3191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u="sng" dirty="0"/>
              <a:t>Team Members: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Meagan Greenhill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Mike Murphy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Jacqueline Xia  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Hesh Kuruppuge 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1C2E3-531D-0342-A773-D2B120829D2C}"/>
              </a:ext>
            </a:extLst>
          </p:cNvPr>
          <p:cNvSpPr txBox="1"/>
          <p:nvPr/>
        </p:nvSpPr>
        <p:spPr>
          <a:xfrm>
            <a:off x="5179594" y="529041"/>
            <a:ext cx="61516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PROJECT 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John Hopkins University Covid-19 datasets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54881-5BD1-4B80-A29D-E4E85E6EE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40" y="1148758"/>
            <a:ext cx="5143474" cy="33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6000" b="1" dirty="0"/>
              <a:t>QUESTIONS?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45349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 Summary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174964" y="3701738"/>
            <a:ext cx="6012557" cy="2330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uses John Hopkins University Covid-19 datasets sourced from Google Dataset Searches, and related datasets to extract the required data to create an integrated database that can be used to provide ongoing analysis of Covid_19 and its global impact. The database can be updated </a:t>
            </a:r>
            <a:r>
              <a:rPr lang="en-A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required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will facilitate analysis that currently requires disparate source datasets.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17F751-A6B1-49AF-ABE0-60EE193C0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744" y="825891"/>
            <a:ext cx="5248093" cy="22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3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JHU –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Daily Reports 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https://raw.githubusercontent.com/CSSEGISandData/COVID-19/master/csse_covid_19_data/csse_covid_19_time_series/time_series_covid19_confirmed_global.csv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population data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https://www.worldometers.info/world-population/population-by-country/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Vaccination rates per country: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https://ourworldindata.org/covid-vaccinations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3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Database Schema- ERD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E7FB5-494A-45D2-8334-932B5B76F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631" y="1258465"/>
            <a:ext cx="5923451" cy="53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83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Extract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DB611-5AFF-40F1-8A2A-338F52DF38BE}"/>
              </a:ext>
            </a:extLst>
          </p:cNvPr>
          <p:cNvSpPr txBox="1"/>
          <p:nvPr/>
        </p:nvSpPr>
        <p:spPr>
          <a:xfrm>
            <a:off x="2303558" y="2130609"/>
            <a:ext cx="8266581" cy="175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Extract phase of the assignment uses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urls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wget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downloads in place of API calls are they are not available for the datasets needed.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three JHU time series data sets are retrieved using this method.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Vaccination and Population data sets are downloaded from their respective sites as CSV files.</a:t>
            </a: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42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Meta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ACA1B-3E55-4F4D-8CC3-AFF211B5BFC3}"/>
              </a:ext>
            </a:extLst>
          </p:cNvPr>
          <p:cNvSpPr txBox="1"/>
          <p:nvPr/>
        </p:nvSpPr>
        <p:spPr>
          <a:xfrm>
            <a:off x="2980575" y="1525504"/>
            <a:ext cx="6096000" cy="524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/>
            <a:r>
              <a:rPr lang="en-US" sz="12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“vaccinations” table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country-id:	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iso_code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ISO 3166-1 alpha-3 – three-letter country code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date:                 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of the observation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people_vaccinated_per_hundred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people who received at least one vaccine dose. If a person receives the first dose of a 2-dose vaccine, this metric goes up by 1. If they receive the second dose, the metric stays the same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fully_vaccinated_per_hundred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vaccinated per 100 people in the total population of the country. If a person receives the first dose of a 2-dose vaccine, this metric stays the same. If they receive the second dose, the metric goes up by 1.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not_fully_vaccinated_per_hundred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not vaccinated per 100 people in the total population of the country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who have received their booster dose per 100 people in the total population of the country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"/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14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C9A20-78E7-4615-B6A5-774334F5271A}"/>
              </a:ext>
            </a:extLst>
          </p:cNvPr>
          <p:cNvSpPr txBox="1"/>
          <p:nvPr/>
        </p:nvSpPr>
        <p:spPr>
          <a:xfrm>
            <a:off x="2764208" y="5400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Transform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895B-9625-4513-A03C-1327197FE7A5}"/>
              </a:ext>
            </a:extLst>
          </p:cNvPr>
          <p:cNvSpPr txBox="1"/>
          <p:nvPr/>
        </p:nvSpPr>
        <p:spPr>
          <a:xfrm>
            <a:off x="3066020" y="1329303"/>
            <a:ext cx="8163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1" dirty="0"/>
              <a:t>Clean and modify the data using Pandas and Jupyter Notebook.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FDDDC4-7DCC-408E-B1A8-7BA055287A43}"/>
              </a:ext>
            </a:extLst>
          </p:cNvPr>
          <p:cNvSpPr txBox="1"/>
          <p:nvPr/>
        </p:nvSpPr>
        <p:spPr>
          <a:xfrm>
            <a:off x="2069447" y="1796029"/>
            <a:ext cx="7784576" cy="5939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Used melt() to unpivot </a:t>
            </a:r>
            <a:r>
              <a:rPr lang="en-US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from current wide format 265 rows × 749 columns into long format 208600 rows × 6 columns.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Removed recovered data for Canada due to mismatch issue.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Merged confirmed_df_long and deaths_df_long into full_table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Merged full_table and recovered_df_long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Converted date from string to datetime.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Detect missing values NaN.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Replaced 'recovered' </a:t>
            </a:r>
            <a:r>
              <a:rPr lang="en-AU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NaNs</a:t>
            </a: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with zero.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Three cruise ships need to be treated differently to the rest of the cases.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active cases = confirmed cases - deaths – recovered cases.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Aggregate data into Country/Region and group by Date and Country/Region.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daily New cases, New deaths and New recovered by deducting the corresponding accumulative data on the previous day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daily New cases, New deaths and New recovered by deducting the corresponding accumulative data on the previous day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6919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C9A20-78E7-4615-B6A5-774334F5271A}"/>
              </a:ext>
            </a:extLst>
          </p:cNvPr>
          <p:cNvSpPr txBox="1"/>
          <p:nvPr/>
        </p:nvSpPr>
        <p:spPr>
          <a:xfrm>
            <a:off x="2764208" y="5400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Transform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895B-9625-4513-A03C-1327197FE7A5}"/>
              </a:ext>
            </a:extLst>
          </p:cNvPr>
          <p:cNvSpPr txBox="1"/>
          <p:nvPr/>
        </p:nvSpPr>
        <p:spPr>
          <a:xfrm>
            <a:off x="3066020" y="1329303"/>
            <a:ext cx="8163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Clean and modify the data using Pandas and Jupyter Notebook.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3B285-F1C6-41BE-B95E-D6AAA622C785}"/>
              </a:ext>
            </a:extLst>
          </p:cNvPr>
          <p:cNvSpPr txBox="1"/>
          <p:nvPr/>
        </p:nvSpPr>
        <p:spPr>
          <a:xfrm>
            <a:off x="2610579" y="2042702"/>
            <a:ext cx="6531324" cy="486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pd.merge to group the final data frame on Country/Region / Date.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 the new data types as integer.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data frame is sorted by Date and Country/Region ascending where: - </a:t>
            </a:r>
            <a:endParaRPr lang="en-A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Confirmed Cases, Deaths, Recovered and Active are cumulative data for the   entire period, and, New cases, New deaths and New Recovered are daily incremental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data frame to a csv file for backup.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Australia to check that data is correct. Validate the final data frame against the JHU Dashboard for 06/02/2022.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showed Confirmed Cases = 2,704,275 and Deaths = 4,154 for Australia.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 profiling was used to confirmed the integrity of the confirmed cases, vaccinations and world population data sets. </a:t>
            </a: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88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C9A20-78E7-4615-B6A5-774334F5271A}"/>
              </a:ext>
            </a:extLst>
          </p:cNvPr>
          <p:cNvSpPr txBox="1"/>
          <p:nvPr/>
        </p:nvSpPr>
        <p:spPr>
          <a:xfrm>
            <a:off x="2764208" y="5400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EAA13-0D5E-4749-BAFA-104F89E7D9A4}"/>
              </a:ext>
            </a:extLst>
          </p:cNvPr>
          <p:cNvSpPr txBox="1"/>
          <p:nvPr/>
        </p:nvSpPr>
        <p:spPr>
          <a:xfrm>
            <a:off x="2063600" y="1467973"/>
            <a:ext cx="865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Use Python-Pandas as the server-side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F18E4-03AC-463C-B2E7-9BC2E607B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363" y="1652639"/>
            <a:ext cx="2167740" cy="1036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27ADF-F7F8-45F1-AA21-94325E3DA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600" y="1788852"/>
            <a:ext cx="5818081" cy="8858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3BA20B-C98C-4B4F-9FB2-75BDD7F61CA7}"/>
              </a:ext>
            </a:extLst>
          </p:cNvPr>
          <p:cNvSpPr txBox="1"/>
          <p:nvPr/>
        </p:nvSpPr>
        <p:spPr>
          <a:xfrm>
            <a:off x="2063600" y="2906244"/>
            <a:ext cx="60946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Loaded four dataframes to database tables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country_codes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covid_cases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vaccinations</a:t>
            </a: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4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774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Gokcehan, Alper</dc:creator>
  <cp:lastModifiedBy>Hesh Kuruppuge</cp:lastModifiedBy>
  <cp:revision>26</cp:revision>
  <dcterms:created xsi:type="dcterms:W3CDTF">2020-01-08T00:04:06Z</dcterms:created>
  <dcterms:modified xsi:type="dcterms:W3CDTF">2022-02-07T10:14:16Z</dcterms:modified>
</cp:coreProperties>
</file>