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2" r:id="rId2"/>
    <p:sldId id="265" r:id="rId3"/>
    <p:sldId id="257" r:id="rId4"/>
    <p:sldId id="267" r:id="rId5"/>
    <p:sldId id="269" r:id="rId6"/>
    <p:sldId id="271" r:id="rId7"/>
    <p:sldId id="266" r:id="rId8"/>
    <p:sldId id="270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>
    <p:extLst>
      <p:ext uri="{19B8F6BF-5375-455C-9EA6-DF929625EA0E}">
        <p15:presenceInfo xmlns:p15="http://schemas.microsoft.com/office/powerpoint/2012/main" userId="7c1e3503c5518e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8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19:21:25.608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eia.gov/state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urworldindata.org/covid-vaccinations" TargetMode="External"/><Relationship Id="rId5" Type="http://schemas.openxmlformats.org/officeDocument/2006/relationships/hyperlink" Target="https://www.worldometers.info/world-population/population-by-country/" TargetMode="External"/><Relationship Id="rId4" Type="http://schemas.openxmlformats.org/officeDocument/2006/relationships/hyperlink" Target="https://raw.githubusercontent.com/CSSEGISandData/COVID-19/master/csse_covid_19_data/csse_covid_19_time_series/time_series_covid19_confirmed_global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eia.gov/state/ranking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www.eia.gov/state/ranking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eia.gov/state/ranki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Meagan Greenhill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Hopkins University Covid-19 datasets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48758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6000" b="1" dirty="0"/>
              <a:t>QUESTIONS?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4534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Summary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174964" y="3701738"/>
            <a:ext cx="6012557" cy="2330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uses John Hopkins University Covid-19 datasets sourced from Google Dataset Searches, and related datasets to extract the required data to create an integrated database that can be used to provide ongoing analysis of Covid_19 and its global impact. The database can be updated </a:t>
            </a:r>
            <a:r>
              <a:rPr lang="en-A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required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will facilitate analysis that currently requires disparate source datasets.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7F751-A6B1-49AF-ABE0-60EE193C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44" y="825891"/>
            <a:ext cx="5248093" cy="22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JHU –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Daily Reports 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https://raw.githubusercontent.com/CSSEGISandData/COVID-19/master/csse_covid_19_data/csse_covid_19_time_series/time_series_covid19_confirmed_global.csv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data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https://www.worldometers.info/world-population/population-by-country/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Vaccination rates per country: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https://ourworldindata.org/covid-vaccinations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Database Schema- ERD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E7FB5-494A-45D2-8334-932B5B76F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31" y="1258465"/>
            <a:ext cx="5923451" cy="53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Extract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B611-5AFF-40F1-8A2A-338F52DF38BE}"/>
              </a:ext>
            </a:extLst>
          </p:cNvPr>
          <p:cNvSpPr txBox="1"/>
          <p:nvPr/>
        </p:nvSpPr>
        <p:spPr>
          <a:xfrm>
            <a:off x="2303558" y="2130609"/>
            <a:ext cx="8266581" cy="218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Extract phase of the assignment uses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urls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downloads in place of API calls are they are not available for the datasets needed.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three JHU time series data sets are retrieved using this method.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Vaccination and World Population data sets are downloaded from their respective sites using the 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pd.read_csv function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42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Meta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ACA1B-3E55-4F4D-8CC3-AFF211B5BFC3}"/>
              </a:ext>
            </a:extLst>
          </p:cNvPr>
          <p:cNvSpPr txBox="1"/>
          <p:nvPr/>
        </p:nvSpPr>
        <p:spPr>
          <a:xfrm>
            <a:off x="2980575" y="1525504"/>
            <a:ext cx="6096000" cy="524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/>
            <a:r>
              <a:rPr lang="en-US" sz="12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“vaccinations” table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country-id:	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iso_code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ISO 3166-1 alpha-3 – three-letter country code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                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the observation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people who received at least one vaccine dose. If a person receives the first dose of a 2-dose vaccine, this metric goes up by 1. If they receive the second dose, the metric stays the same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vaccinated per 100 people in the total population of the country. If a person receives the first dose of a 2-dose vaccine, this metric stays the same. If they receive the second dose, the metric goes up by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not_fully_vaccinated_per_hundred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not vaccinated per 100 people in the total population of the country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who have received their booster dose per 100 people in the total population of the country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"/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14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1" dirty="0"/>
              <a:t>Clean and modify the data using Pandas and Jupyter Notebook.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DDDC4-7DCC-408E-B1A8-7BA055287A43}"/>
              </a:ext>
            </a:extLst>
          </p:cNvPr>
          <p:cNvSpPr txBox="1"/>
          <p:nvPr/>
        </p:nvSpPr>
        <p:spPr>
          <a:xfrm>
            <a:off x="2069447" y="1796029"/>
            <a:ext cx="7784576" cy="5939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Used melt() to unpivot </a:t>
            </a:r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from current wide format 265 rows × 749 columns into long format 208600 rows × 6 columns.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Removed recovered data for Canada due to mismatch issue.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confirmed_df_long and deaths_df_long into full_table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full_table and recovered_df_long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Converted date from string to datetime.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Detect missing values NaN.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Replaced 'recovered' </a:t>
            </a:r>
            <a:r>
              <a:rPr lang="en-AU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NaNs</a:t>
            </a: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with zero.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Three cruise ships need to be treated differently to the rest of the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active cases = confirmed cases - deaths – recovered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Aggregate data into Country/Region and group by Date and Country/Region.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691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Clean and modify the data using Pandas and Jupyter Notebook.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3B285-F1C6-41BE-B95E-D6AAA622C785}"/>
              </a:ext>
            </a:extLst>
          </p:cNvPr>
          <p:cNvSpPr txBox="1"/>
          <p:nvPr/>
        </p:nvSpPr>
        <p:spPr>
          <a:xfrm>
            <a:off x="2610579" y="2042702"/>
            <a:ext cx="6531324" cy="486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pd.merge to group the final data frame on Country/Region / Date.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the new data types as integer.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data frame is sorted by Date and Country/Region ascending where: - </a:t>
            </a:r>
            <a:endParaRPr lang="en-A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Confirmed Cases, Deaths, Recovered and Active are cumulative data for the   entire period, and, New cases, New deaths and New Recovered are daily incremental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data frame to a csv file for backup.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Australia to check that data is correct. Validate the final data frame against the JHU Dashboard for 06/02/2022.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showed Confirmed Cases = 2,704,275 and Deaths = 4,154 for Australia.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 profiling was used to confirmed the integrity of the confirmed cases, vaccinations and world population data sets. 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8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EAA13-0D5E-4749-BAFA-104F89E7D9A4}"/>
              </a:ext>
            </a:extLst>
          </p:cNvPr>
          <p:cNvSpPr txBox="1"/>
          <p:nvPr/>
        </p:nvSpPr>
        <p:spPr>
          <a:xfrm>
            <a:off x="2063600" y="1467973"/>
            <a:ext cx="865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Use Python-Pandas as the server-side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F18E4-03AC-463C-B2E7-9BC2E607B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363" y="1652639"/>
            <a:ext cx="2167740" cy="1036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27ADF-F7F8-45F1-AA21-94325E3DA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600" y="1788852"/>
            <a:ext cx="5818081" cy="885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3BA20B-C98C-4B4F-9FB2-75BDD7F61CA7}"/>
              </a:ext>
            </a:extLst>
          </p:cNvPr>
          <p:cNvSpPr txBox="1"/>
          <p:nvPr/>
        </p:nvSpPr>
        <p:spPr>
          <a:xfrm>
            <a:off x="2063600" y="2906244"/>
            <a:ext cx="60946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Loaded four dataframes to database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country_codes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covid_cases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vaccinations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4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780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Michael Murphy</cp:lastModifiedBy>
  <cp:revision>26</cp:revision>
  <dcterms:created xsi:type="dcterms:W3CDTF">2020-01-08T00:04:06Z</dcterms:created>
  <dcterms:modified xsi:type="dcterms:W3CDTF">2022-02-08T02:05:52Z</dcterms:modified>
</cp:coreProperties>
</file>