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5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8"/>
    <p:restoredTop sz="95392"/>
  </p:normalViewPr>
  <p:slideViewPr>
    <p:cSldViewPr snapToGrid="0" snapToObjects="1">
      <p:cViewPr varScale="1">
        <p:scale>
          <a:sx n="96" d="100"/>
          <a:sy n="96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Relationship Id="rId5" Type="http://schemas.openxmlformats.org/officeDocument/2006/relationships/hyperlink" Target="https://www.worldometers.info/world-population/population-by-country/" TargetMode="External"/><Relationship Id="rId6" Type="http://schemas.openxmlformats.org/officeDocument/2006/relationships/hyperlink" Target="https://ourworldindata.org/covid-vaccinations" TargetMode="External"/><Relationship Id="rId7" Type="http://schemas.openxmlformats.org/officeDocument/2006/relationships/hyperlink" Target="https://www.eia.gov/state/rankings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xmlns="" id="{3DBBA26C-89C3-411F-9753-606A413F89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xmlns="" id="{EEAD2215-6311-4D1C-B6B5-F57CB6BFC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BA5DE79-30D1-4A10-8DB9-0A6E523A97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xmlns="" id="{9ABD0D63-D23F-4AE7-8270-4185EF9C1C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xmlns="" id="{D5B0B43F-2CE7-4C6C-BABC-EE342B3282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xmlns="" id="{85459F07-63F9-48CF-B725-A873C4BC3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xmlns="" id="{14B83E1E-DAC1-4851-84FF-D6FE1649D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xmlns="" id="{0214283E-D7B4-49E9-932E-D7F2A284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xmlns="" id="{92806DFD-E192-42CC-B190-3C4C95B8F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xmlns="" id="{9FCFF961-4E84-4FD1-859C-B7F410031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xmlns="" id="{BB17FFD2-DBC7-4ABB-B2A0-7E18EC1B8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F737BB4-6553-47A8-893F-178A10C6B6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Megan Greenhill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    </a:t>
            </a:r>
            <a:r>
              <a:rPr lang="en-A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Covid-19 Trends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48758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3DBBA26C-89C3-411F-9753-606A413F89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EEAD2215-6311-4D1C-B6B5-F57CB6BFC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7BA5DE79-30D1-4A10-8DB9-0A6E523A97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9ABD0D63-D23F-4AE7-8270-4185EF9C1C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5B0B43F-2CE7-4C6C-BABC-EE342B3282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5459F07-63F9-48CF-B725-A873C4BC3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4B83E1E-DAC1-4851-84FF-D6FE1649D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0214283E-D7B4-49E9-932E-D7F2A284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92806DFD-E192-42CC-B190-3C4C95B8F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9FCFF961-4E84-4FD1-859C-B7F410031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BB17FFD2-DBC7-4ABB-B2A0-7E18EC1B8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F737BB4-6553-47A8-893F-178A10C6B6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586EC1-0A2A-0748-8096-E639020DC31E}"/>
              </a:ext>
            </a:extLst>
          </p:cNvPr>
          <p:cNvSpPr txBox="1"/>
          <p:nvPr/>
        </p:nvSpPr>
        <p:spPr>
          <a:xfrm>
            <a:off x="5035835" y="2841568"/>
            <a:ext cx="6012557" cy="328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latin typeface="Calibri" charset="0"/>
                <a:ea typeface="Calibri" charset="0"/>
                <a:cs typeface="Times New Roman" charset="0"/>
              </a:rPr>
              <a:t>The project uses a Python Flask-powered API to access an integrated PostgreSQL database that contains Covid-19 information sourced from the John Hopkins University Covid-19 time series datasets, vaccination information sourced from Our World in Data and population information sourced from </a:t>
            </a:r>
            <a:r>
              <a:rPr lang="en-AU" sz="1400" dirty="0" err="1">
                <a:latin typeface="Calibri" charset="0"/>
                <a:ea typeface="Calibri" charset="0"/>
                <a:cs typeface="Times New Roman" charset="0"/>
              </a:rPr>
              <a:t>Worldometers</a:t>
            </a:r>
            <a:r>
              <a:rPr lang="en-AU" sz="1400" dirty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latin typeface="Calibri" charset="0"/>
                <a:ea typeface="Calibri" charset="0"/>
                <a:cs typeface="Times New Roman" charset="0"/>
              </a:rPr>
              <a:t>It provides the basis for an ongoing analysis of Covid_19 and its global impact using user selected visualisations.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DBBA26C-89C3-411F-9753-606A413F89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EAD2215-6311-4D1C-B6B5-F57CB6BFC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7BA5DE79-30D1-4A10-8DB9-0A6E523A97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ABD0D63-D23F-4AE7-8270-4185EF9C1C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D5B0B43F-2CE7-4C6C-BABC-EE342B3282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85459F07-63F9-48CF-B725-A873C4BC3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B83E1E-DAC1-4851-84FF-D6FE1649D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E60B620B-3E81-4075-BC12-D4FB3E299C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JHU –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Daily Reports 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https://raw.githubusercontent.com/CSSEGISandData/COVID-19/master/csse_covid_19_data/csse_covid_19_time_series/time_series_covid19_confirmed_global.csv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data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https://www.worldometers.info/world-population/population-by-country/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 rates per country: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https://ourworldindata.org/covid-vaccinations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115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MS Shell Dlg 2</vt:lpstr>
      <vt:lpstr>Times New Roman</vt:lpstr>
      <vt:lpstr>Wingdings</vt:lpstr>
      <vt:lpstr>Wingdings 3</vt:lpstr>
      <vt:lpstr>Arial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Microsoft Office User</cp:lastModifiedBy>
  <cp:revision>31</cp:revision>
  <dcterms:created xsi:type="dcterms:W3CDTF">2020-01-08T00:04:06Z</dcterms:created>
  <dcterms:modified xsi:type="dcterms:W3CDTF">2022-03-22T10:43:14Z</dcterms:modified>
</cp:coreProperties>
</file>