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62" r:id="rId2"/>
    <p:sldId id="265" r:id="rId3"/>
    <p:sldId id="266" r:id="rId4"/>
    <p:sldId id="270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sh Kuruppuge" initials="H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4"/>
    <p:restoredTop sz="94972"/>
  </p:normalViewPr>
  <p:slideViewPr>
    <p:cSldViewPr snapToGrid="0" snapToObjects="1">
      <p:cViewPr>
        <p:scale>
          <a:sx n="94" d="100"/>
          <a:sy n="94" d="100"/>
        </p:scale>
        <p:origin x="106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6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6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3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2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89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2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0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3/23/22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61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1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46" name="Rectangle 3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32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48" name="Rectangle 3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329969" y="647750"/>
            <a:ext cx="5850936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b="1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344E2-C5E1-C643-9736-9CC96FB307F6}"/>
              </a:ext>
            </a:extLst>
          </p:cNvPr>
          <p:cNvSpPr txBox="1"/>
          <p:nvPr/>
        </p:nvSpPr>
        <p:spPr>
          <a:xfrm>
            <a:off x="1111324" y="979881"/>
            <a:ext cx="3191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u="sng" dirty="0"/>
              <a:t>Team Members: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Megan Greenhill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Mike Murphy</a:t>
            </a:r>
          </a:p>
          <a:p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Jacqueline Xia   </a:t>
            </a:r>
          </a:p>
          <a:p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Hesh Kuruppuge 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1C2E3-531D-0342-A773-D2B120829D2C}"/>
              </a:ext>
            </a:extLst>
          </p:cNvPr>
          <p:cNvSpPr txBox="1"/>
          <p:nvPr/>
        </p:nvSpPr>
        <p:spPr>
          <a:xfrm>
            <a:off x="5179594" y="529041"/>
            <a:ext cx="615168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PROJECT 2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COVID-19 Across the Globe At A Glance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454881-5BD1-4B80-A29D-E4E85E6EE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40" y="1193002"/>
            <a:ext cx="5143474" cy="333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21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Project Overview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035835" y="1946787"/>
            <a:ext cx="6012557" cy="4174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The project uses a Python Flask-powered API to access an integrated PostgreSQL database that contains COVID-19 information.</a:t>
            </a: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This information has been sourced from the John Hopkins University COVID-19 time series datasets, vaccination information sourced from Our World in Data, and world population information sourced from </a:t>
            </a:r>
            <a:r>
              <a:rPr lang="en-AU" sz="1600" dirty="0" err="1">
                <a:latin typeface="Calibri" charset="0"/>
                <a:ea typeface="Calibri" charset="0"/>
                <a:cs typeface="Times New Roman" charset="0"/>
              </a:rPr>
              <a:t>Worldometers</a:t>
            </a: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.</a:t>
            </a: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This provides the basis for an ongoing analysis of COVID-19 and its global impact using user selected visualisations.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083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COVID-19 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4473-579C-464D-9A66-BBDB7E8B1CD6}"/>
              </a:ext>
            </a:extLst>
          </p:cNvPr>
          <p:cNvSpPr txBox="1"/>
          <p:nvPr/>
        </p:nvSpPr>
        <p:spPr>
          <a:xfrm>
            <a:off x="2341784" y="1912614"/>
            <a:ext cx="9001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commence this project, we utilised the work from our prior ETL project where we extracted and transformed COVID-19 data form JHU, </a:t>
            </a:r>
            <a:r>
              <a:rPr lang="en-AU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Our World in Data, </a:t>
            </a:r>
            <a:r>
              <a:rPr lang="en-AU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Worldometers</a:t>
            </a:r>
            <a:r>
              <a:rPr lang="en-AU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to create tables, which were then loaded into a PostgreSQL relational database.</a:t>
            </a:r>
          </a:p>
          <a:p>
            <a:endParaRPr lang="en-AU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Instead of creating, we altered our </a:t>
            </a:r>
            <a:r>
              <a:rPr lang="en-AU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Jupyter</a:t>
            </a:r>
            <a:r>
              <a:rPr lang="en-AU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Notebook script to merge all tables into one full table, then loaded this to the database.</a:t>
            </a:r>
          </a:p>
          <a:p>
            <a:endParaRPr lang="en-AU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This would allow us to create a single JSON file with this data when we developed the Flask-powered API.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18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COVID-19 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4473-579C-464D-9A66-BBDB7E8B1CD6}"/>
              </a:ext>
            </a:extLst>
          </p:cNvPr>
          <p:cNvSpPr txBox="1"/>
          <p:nvPr/>
        </p:nvSpPr>
        <p:spPr>
          <a:xfrm>
            <a:off x="2402761" y="1427432"/>
            <a:ext cx="900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		Original ERD:										New ERD: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1735C-6545-7C4F-8EF2-FF909DA5D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646" y="1719869"/>
            <a:ext cx="2758893" cy="4798075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6332A0E1-5F9C-3B41-97EA-1C9EC337D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113" y="1796764"/>
            <a:ext cx="4454669" cy="4623406"/>
          </a:xfrm>
          <a:prstGeom prst="flowChartPunchedCard">
            <a:avLst/>
          </a:prstGeom>
        </p:spPr>
      </p:pic>
    </p:spTree>
    <p:extLst>
      <p:ext uri="{BB962C8B-B14F-4D97-AF65-F5344CB8AC3E}">
        <p14:creationId xmlns:p14="http://schemas.microsoft.com/office/powerpoint/2010/main" val="2430739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Flask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4473-579C-464D-9A66-BBDB7E8B1CD6}"/>
              </a:ext>
            </a:extLst>
          </p:cNvPr>
          <p:cNvSpPr txBox="1"/>
          <p:nvPr/>
        </p:nvSpPr>
        <p:spPr>
          <a:xfrm>
            <a:off x="2402761" y="1341379"/>
            <a:ext cx="9001999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A Flask-powered API was created to extract the full COVID table from the PostgreSQL database and create a JSON file.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This extraction was achieved using a Python library called psycopg2.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Each column of the database table was assigned to a dictionary, which was then </a:t>
            </a:r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JSONified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and returned through the app. This app would then be called on in the JS script to create visualisations.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62C8660-180A-3346-8634-1803FBFA0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712" y="3569256"/>
            <a:ext cx="2766493" cy="312758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A4B9243-151C-484A-9359-7F5CB22EC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0789" y="3569256"/>
            <a:ext cx="2888709" cy="312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9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solidFill>
                  <a:srgbClr val="1F2D29"/>
                </a:solidFill>
                <a:latin typeface="+mj-lt"/>
                <a:ea typeface="+mj-ea"/>
                <a:cs typeface="+mj-cs"/>
              </a:rPr>
              <a:t>Visualisations</a:t>
            </a:r>
            <a:endParaRPr lang="en-US" sz="4400" dirty="0">
              <a:solidFill>
                <a:srgbClr val="1F2D2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4473-579C-464D-9A66-BBDB7E8B1CD6}"/>
              </a:ext>
            </a:extLst>
          </p:cNvPr>
          <p:cNvSpPr txBox="1"/>
          <p:nvPr/>
        </p:nvSpPr>
        <p:spPr>
          <a:xfrm>
            <a:off x="2402761" y="1470991"/>
            <a:ext cx="9001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part of this project, we developed three visualizations: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bubble chart representing confirmed cases and deaths against fully vaccinated, boosted, and unvaccinated populations for each country.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bar chart representing the 10 countries with the highest number of confirmed cases as of the date of the last database update, March 15 2022.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scatter plots representing the number of confirmed cases and deaths over time for any country of the user’s choice, which can be selected using a dropdown list.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37BD368-1443-EA45-87FD-9D4992F32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91" y="3583260"/>
            <a:ext cx="3588804" cy="2271614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082A621-B0CC-5E4F-ABAF-D4B65E024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216" y="4432114"/>
            <a:ext cx="3932151" cy="235080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63C3A4A-05B4-0242-9DAE-5AB5C066F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952" y="3583260"/>
            <a:ext cx="3523835" cy="24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11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3085847" y="759093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Thank you for listening!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4473-579C-464D-9A66-BBDB7E8B1CD6}"/>
              </a:ext>
            </a:extLst>
          </p:cNvPr>
          <p:cNvSpPr txBox="1"/>
          <p:nvPr/>
        </p:nvSpPr>
        <p:spPr>
          <a:xfrm>
            <a:off x="4645606" y="3798971"/>
            <a:ext cx="289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Any questions?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D8B1D-215C-F149-9BCD-4D4527E47D05}"/>
              </a:ext>
            </a:extLst>
          </p:cNvPr>
          <p:cNvSpPr txBox="1"/>
          <p:nvPr/>
        </p:nvSpPr>
        <p:spPr>
          <a:xfrm>
            <a:off x="5663059" y="1635662"/>
            <a:ext cx="4645752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And stay safe </a:t>
            </a:r>
            <a:r>
              <a:rPr 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itchFamily="2" charset="2"/>
              </a:rPr>
              <a:t></a:t>
            </a:r>
            <a:endParaRPr lang="en-US" sz="4400" dirty="0">
              <a:solidFill>
                <a:srgbClr val="1F2D29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268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386</Words>
  <Application>Microsoft Macintosh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Gokcehan, Alper</dc:creator>
  <cp:lastModifiedBy>Megan Greenhill</cp:lastModifiedBy>
  <cp:revision>35</cp:revision>
  <dcterms:created xsi:type="dcterms:W3CDTF">2020-01-08T00:04:06Z</dcterms:created>
  <dcterms:modified xsi:type="dcterms:W3CDTF">2022-03-23T22:03:03Z</dcterms:modified>
</cp:coreProperties>
</file>