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49" r:id="rId6"/>
    <p:sldId id="427" r:id="rId7"/>
    <p:sldId id="434" r:id="rId8"/>
    <p:sldId id="451" r:id="rId9"/>
    <p:sldId id="433" r:id="rId10"/>
    <p:sldId id="426" r:id="rId11"/>
    <p:sldId id="450" r:id="rId12"/>
    <p:sldId id="452" r:id="rId13"/>
    <p:sldId id="453" r:id="rId14"/>
    <p:sldId id="4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8" y="-2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73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279919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The “</a:t>
            </a:r>
            <a:r>
              <a:rPr lang="en-US" dirty="0" err="1"/>
              <a:t>EriTufJohMik</a:t>
            </a:r>
            <a:r>
              <a:rPr lang="en-US" dirty="0"/>
              <a:t>’ Project re Mental Health Trends in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48606-4386-41AE-A1F4-A382F0C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864" y="6356876"/>
            <a:ext cx="1886047" cy="34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69912-F4F1-4200-BF5C-41B3AA321F32}"/>
              </a:ext>
            </a:extLst>
          </p:cNvPr>
          <p:cNvSpPr txBox="1"/>
          <p:nvPr/>
        </p:nvSpPr>
        <p:spPr>
          <a:xfrm>
            <a:off x="370572" y="4600875"/>
            <a:ext cx="4379034" cy="2081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Erika Hoshino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</a:t>
            </a: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Nasiakos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Mike Murphy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AU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Tuflikha</a:t>
            </a:r>
            <a:r>
              <a:rPr lang="en-A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Putri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1B5B-1793-4A78-AAF3-2EBD367F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A306-C294-45DD-BA34-BEE9F8029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B1ECAC-7A0E-4DE7-A2A5-635B96D45C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0688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B9C00-A469-432F-BF64-4820EECE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774C8DD-BC8C-4B84-B4BD-0DAA0E68DCFA}"/>
              </a:ext>
            </a:extLst>
          </p:cNvPr>
          <p:cNvSpPr txBox="1">
            <a:spLocks/>
          </p:cNvSpPr>
          <p:nvPr/>
        </p:nvSpPr>
        <p:spPr>
          <a:xfrm>
            <a:off x="457199" y="2775284"/>
            <a:ext cx="3619501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427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66" y="220900"/>
            <a:ext cx="3619501" cy="847504"/>
          </a:xfrm>
        </p:spPr>
        <p:txBody>
          <a:bodyPr>
            <a:normAutofit/>
          </a:bodyPr>
          <a:lstStyle/>
          <a:p>
            <a:r>
              <a:rPr lang="en-US" dirty="0">
                <a:latin typeface="Calibri   "/>
              </a:rPr>
              <a:t>AGENDA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66F19B7-C23E-413F-B878-4E536E62F75E}"/>
              </a:ext>
            </a:extLst>
          </p:cNvPr>
          <p:cNvSpPr txBox="1">
            <a:spLocks/>
          </p:cNvSpPr>
          <p:nvPr/>
        </p:nvSpPr>
        <p:spPr>
          <a:xfrm>
            <a:off x="2727158" y="4384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  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87513B-6F74-443E-A480-DDAFB7EC6D7C}"/>
              </a:ext>
            </a:extLst>
          </p:cNvPr>
          <p:cNvSpPr txBox="1"/>
          <p:nvPr/>
        </p:nvSpPr>
        <p:spPr>
          <a:xfrm>
            <a:off x="178066" y="1285945"/>
            <a:ext cx="107437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Introduction </a:t>
            </a:r>
            <a:endParaRPr lang="en-US" sz="2400" b="0" dirty="0">
              <a:latin typeface="Calibri"/>
              <a:cs typeface="Calibri"/>
            </a:endParaRP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Update </a:t>
            </a:r>
            <a:r>
              <a:rPr lang="en-US" sz="2400" b="0" dirty="0">
                <a:latin typeface="Calibri"/>
                <a:cs typeface="Calibri"/>
              </a:rPr>
              <a:t>on COVID-19</a:t>
            </a:r>
          </a:p>
          <a:p>
            <a:pPr marL="456565" indent="-456565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Presentation on </a:t>
            </a:r>
            <a:r>
              <a:rPr lang="en-AU" sz="2400" dirty="0">
                <a:latin typeface="Calibri"/>
                <a:cs typeface="Calibri"/>
              </a:rPr>
              <a:t>relationship between “unvaccinated” Covid patients versus “vaccinated” Covid patients for the following countries : Australia, United States, United Kingdom, New Zealand, Italy, Israel, Brazil, South Africa, Germany, Russia, Vietnam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Presentation on the Regression Analysis unvaccinated/vaccinated vs death rates 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/>
                <a:cs typeface="Calibri"/>
              </a:rPr>
              <a:t>Presentation on countries that im</a:t>
            </a:r>
            <a:r>
              <a:rPr lang="en-US" sz="2400" dirty="0">
                <a:latin typeface="Calibri"/>
                <a:cs typeface="Calibri"/>
              </a:rPr>
              <a:t>pacted the most vs. the least</a:t>
            </a:r>
            <a:endParaRPr lang="en-US" sz="2400" b="0" dirty="0">
              <a:latin typeface="Calibri"/>
              <a:cs typeface="Calibri"/>
            </a:endParaRP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Calibri"/>
                <a:cs typeface="Calibri"/>
              </a:rPr>
              <a:t>Optional - What will be the impact of the spread of Covid-19 for mental health trends?</a:t>
            </a:r>
            <a:br>
              <a:rPr lang="en-US" sz="2400" dirty="0">
                <a:highlight>
                  <a:srgbClr val="FFFF00"/>
                </a:highlight>
                <a:latin typeface="Calibri"/>
                <a:cs typeface="Calibri"/>
              </a:rPr>
            </a:br>
            <a:r>
              <a:rPr lang="en-US" sz="2400" dirty="0">
                <a:highlight>
                  <a:srgbClr val="FFFF00"/>
                </a:highlight>
                <a:latin typeface="Calibri"/>
                <a:cs typeface="Calibri"/>
              </a:rPr>
              <a:t>Source datasets from ABS. Oz Health</a:t>
            </a:r>
          </a:p>
          <a:p>
            <a:pPr marL="456565" indent="-456565">
              <a:buFont typeface="Arial" panose="020B0604020202020204" pitchFamily="34" charset="0"/>
              <a:buChar char="•"/>
            </a:pPr>
            <a:r>
              <a:rPr lang="en-US" sz="2400" b="0" dirty="0">
                <a:highlight>
                  <a:srgbClr val="FFFF00"/>
                </a:highlight>
                <a:latin typeface="Calibri"/>
                <a:cs typeface="Calibri"/>
              </a:rPr>
              <a:t>Optional is there any adverse reactions to vaccination especially to healthy young athletes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Q&amp;A </a:t>
            </a:r>
          </a:p>
          <a:p>
            <a:pPr marL="456565" lvl="0" indent="-456565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Closing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99032"/>
            <a:ext cx="4025899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ON COVID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Maybe we add here overall cases up to date. Or overall strains such as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omnicron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vs other strains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4D0F77-6150-40AE-B7A0-899C0D6B3A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Effectiveness of vaccination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Maybe an overview of vaccines that available in </a:t>
            </a:r>
            <a:r>
              <a:rPr lang="en-AU" sz="1800" dirty="0">
                <a:latin typeface="Calibri"/>
                <a:cs typeface="Calibri"/>
              </a:rPr>
              <a:t>Australia, United States, United Kingdom, New Zealand, Italy, Israel, Brazil, South Africa, Germany, Russia, Vietnam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3EE88-E719-4351-BED1-5A337C4AD1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FF0B-56D0-4465-997A-58651535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0" y="341456"/>
            <a:ext cx="11521361" cy="1388065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 What is the relationship between “unvaccinated” Covid patients versus “vaccinated” Covid patients for the following categories in selected countries?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Pie chart vaccinated vs unvaccinated (Erika)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5D4EA-AA11-492C-BBF6-88B0B6C65843}"/>
              </a:ext>
            </a:extLst>
          </p:cNvPr>
          <p:cNvSpPr txBox="1"/>
          <p:nvPr/>
        </p:nvSpPr>
        <p:spPr>
          <a:xfrm>
            <a:off x="221460" y="220721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 Vaccination rates per country Bar chart? Erika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CBCFF-CDF6-47C6-AA24-705D5B70626D}"/>
              </a:ext>
            </a:extLst>
          </p:cNvPr>
          <p:cNvSpPr txBox="1"/>
          <p:nvPr/>
        </p:nvSpPr>
        <p:spPr>
          <a:xfrm>
            <a:off x="221460" y="276547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 Total Covid cases Bar chart? Erika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31497-C516-404B-A08F-264284D0DCDC}"/>
              </a:ext>
            </a:extLst>
          </p:cNvPr>
          <p:cNvSpPr txBox="1"/>
          <p:nvPr/>
        </p:nvSpPr>
        <p:spPr>
          <a:xfrm>
            <a:off x="221460" y="324433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c. Total Covid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hospitalisations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Bar chart? John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E98E5-F058-490C-912A-306C0552F4CF}"/>
              </a:ext>
            </a:extLst>
          </p:cNvPr>
          <p:cNvSpPr txBox="1"/>
          <p:nvPr/>
        </p:nvSpPr>
        <p:spPr>
          <a:xfrm>
            <a:off x="221460" y="370456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d. Total covid cases recovered Bar chart? John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5E16D0-B42C-4CD6-963C-8CBADACDCD80}"/>
              </a:ext>
            </a:extLst>
          </p:cNvPr>
          <p:cNvSpPr txBox="1"/>
          <p:nvPr/>
        </p:nvSpPr>
        <p:spPr>
          <a:xfrm>
            <a:off x="221460" y="416479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e. Total Covid deaths Bar chart with 3-bars John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E1497-FB22-44A6-9BC4-6B0FE773244C}"/>
              </a:ext>
            </a:extLst>
          </p:cNvPr>
          <p:cNvSpPr txBox="1"/>
          <p:nvPr/>
        </p:nvSpPr>
        <p:spPr>
          <a:xfrm>
            <a:off x="221460" y="462501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f. Mortality rates per 100,000 population Bar chart Mike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74AEF-D59A-404E-B69B-1D4CF3036849}"/>
              </a:ext>
            </a:extLst>
          </p:cNvPr>
          <p:cNvSpPr txBox="1"/>
          <p:nvPr/>
        </p:nvSpPr>
        <p:spPr>
          <a:xfrm>
            <a:off x="221460" y="512910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g. Mortality rates – case / fatality ratio Bar chart Mike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4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More in depth analysis of the charts previously presented.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46CE1F-711F-488B-B3F0-EB984FFF54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Covid 19 impacts on countries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Impacts on : 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AE8359-9D18-4500-AF13-A0357F6B51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21" y="1414433"/>
            <a:ext cx="11641757" cy="847504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5) Optional - What will be the impact of the spread of Covid-19 for mental health trends?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Source datasets from ABS. Oz Health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66F19B7-C23E-413F-B878-4E536E62F75E}"/>
              </a:ext>
            </a:extLst>
          </p:cNvPr>
          <p:cNvSpPr txBox="1">
            <a:spLocks/>
          </p:cNvSpPr>
          <p:nvPr/>
        </p:nvSpPr>
        <p:spPr>
          <a:xfrm>
            <a:off x="2727158" y="4384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  "/>
            </a:endParaRPr>
          </a:p>
        </p:txBody>
      </p:sp>
    </p:spTree>
    <p:extLst>
      <p:ext uri="{BB962C8B-B14F-4D97-AF65-F5344CB8AC3E}">
        <p14:creationId xmlns:p14="http://schemas.microsoft.com/office/powerpoint/2010/main" val="29993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21" y="1414433"/>
            <a:ext cx="11641757" cy="84750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6) Optional – Adverse reactions to vaccinations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66F19B7-C23E-413F-B878-4E536E62F75E}"/>
              </a:ext>
            </a:extLst>
          </p:cNvPr>
          <p:cNvSpPr txBox="1">
            <a:spLocks/>
          </p:cNvSpPr>
          <p:nvPr/>
        </p:nvSpPr>
        <p:spPr>
          <a:xfrm>
            <a:off x="2727158" y="4384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  "/>
            </a:endParaRPr>
          </a:p>
        </p:txBody>
      </p:sp>
    </p:spTree>
    <p:extLst>
      <p:ext uri="{BB962C8B-B14F-4D97-AF65-F5344CB8AC3E}">
        <p14:creationId xmlns:p14="http://schemas.microsoft.com/office/powerpoint/2010/main" val="247534527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{65B326FA-DE3D-439F-B78E-A1F92A8D3421}tf78479028_win32</Template>
  <TotalTime>571</TotalTime>
  <Words>362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  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The “EriTufJohMik’ Project re Mental Health Trends in Technology</vt:lpstr>
      <vt:lpstr>AGENDA</vt:lpstr>
      <vt:lpstr>UPDATE ON COVID 19</vt:lpstr>
      <vt:lpstr>Effectiveness of vaccination</vt:lpstr>
      <vt:lpstr>1) What is the relationship between “unvaccinated” Covid patients versus “vaccinated” Covid patients for the following categories in selected countries?   Pie chart vaccinated vs unvaccinated (Erika)</vt:lpstr>
      <vt:lpstr>Regression analysis</vt:lpstr>
      <vt:lpstr>Covid 19 impacts on countries</vt:lpstr>
      <vt:lpstr>5) Optional - What will be the impact of the spread of Covid-19 for mental health trends? Source datasets from ABS. Oz Health</vt:lpstr>
      <vt:lpstr>6) Optional – Adverse reactions to vaccinations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“EriTufJohMik’ Project re Mental Health Trends in Technology</dc:title>
  <dc:creator>TUFLIKHA PUTRI</dc:creator>
  <cp:lastModifiedBy>TUFLIKHA PUTRI</cp:lastModifiedBy>
  <cp:revision>6</cp:revision>
  <dcterms:created xsi:type="dcterms:W3CDTF">2021-12-27T18:09:50Z</dcterms:created>
  <dcterms:modified xsi:type="dcterms:W3CDTF">2021-12-30T03:34:29Z</dcterms:modified>
</cp:coreProperties>
</file>