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6" r:id="rId2"/>
    <p:sldId id="457" r:id="rId3"/>
    <p:sldId id="458" r:id="rId4"/>
    <p:sldId id="4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F235-A1B4-4B2B-A692-64A3D2381D31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E6D8-244A-44E4-A2AE-2C56E7F07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0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C0F-2CA5-42C2-8C95-CD2A8278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4F53-7F39-4A67-8AD1-A97B5D02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346B-0832-4623-9BCA-2ED04C2B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3043-8CA4-4576-A2BC-D0D6BEC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D38-C4D5-43E7-86EE-227B580E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3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00CB-42DD-4E10-A896-C6BE779A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A4CE-4735-4F4C-9753-11501CA1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C87F-54ED-434F-B572-58275E75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D218-7454-40F8-A863-8939F4F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6D25-1245-4403-ACA8-9FEC403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50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2891D-24BD-49EE-B683-D87153575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56062-2D88-491E-8317-3E2875800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FD8D-8D30-4B43-B533-0B64A904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6772-1710-4E09-B2F7-75F03A99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CE42-10C0-4E8F-81E8-216DE9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1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5200-2A96-4424-9CD9-A520A4A5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C00-1BBD-4371-B817-D92FBE83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DA89-6595-40B1-BD9E-50A90AD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B1C9-4991-46E5-86C3-AE5B2E88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D444-0E70-4106-B4B3-36B866D7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0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085-E034-46AD-A3D2-8218A934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6E78-9D68-487C-832D-3919657C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5E4D-76AC-41C0-8633-65D8F94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89B5-03BF-404D-ADD8-45EAA1D1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92C9-B0C4-4A22-8BFB-EFD8B073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B17-8341-4098-A70B-9DDBBB54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272E-F535-440E-BB35-E3C826682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12D4-5EFF-4986-B6F3-BF311694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5BA8-E652-4F09-8026-ACE1B858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4557-5945-4B15-B4F7-6CA25F1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66AF7-B16D-4024-9BEF-8F1F96F9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47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DA1-B9C9-402F-9C74-F93DC3AD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07AE-F7F7-42E4-8093-75B289D0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904E1-2B99-440E-9331-239C21190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431D6-5390-41FB-A690-59DA426DA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7FE27-438F-409E-8CF2-5132F27A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E8CB8-9D31-4CC1-B226-986E1D0A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67749-E69B-4EF7-878E-A5846E44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D16D3-03AF-424A-9E5E-B6AEFCB7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1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B77C-F0B9-4101-93AF-41EB6338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4734D-DE45-479C-A393-3F217D8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08CB-3961-45C8-A118-3261D8DF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9C953-94C9-42AD-8F24-2112516A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C23CE-38CC-48AC-AA77-D0130974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C24A9-89AC-4E00-90FA-548B8CA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515B6-1806-4CF7-B12E-A72F3B32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7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6924-8B68-4866-81D2-2F4F19B2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2ECE-A86F-4B7C-89EF-5FF09CD1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49387-A583-481F-A5A1-5EB06918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EDEB-E27F-4267-B628-D7CA0EFD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FF96-02CD-44D7-B0A0-F299CBF7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1326F-2987-47F5-A86C-FB75724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CFFE-D6EC-4C00-BFE9-BF809B14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531DB-0964-43A8-AD4B-2A13D9846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E9CC-A624-47D3-BFC4-AB7D3805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9B25F-45C3-4C05-ACA7-50699E77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AC63E-E02D-48D3-8F5E-D70FAD9E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85788-F642-40C5-AA5A-506426C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5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2E04A-71C7-4573-8CDA-4C66913B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91AE-F800-4793-BC29-F9BFBDB5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4525-D2F1-4052-A4F5-E675145C3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C40-CB17-4626-8390-5F4575862005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B421-C2E6-4476-AE13-0C92AD914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7C20-0B4C-4AC9-8212-5C369FE2B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511AF-F87F-447D-BE1F-4D4F814C6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8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279919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The “ETJM’ Project – COVID 19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48606-4386-41AE-A1F4-A382F0C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864" y="6356876"/>
            <a:ext cx="1886047" cy="3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370572" y="4600875"/>
            <a:ext cx="4379034" cy="2081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Erika Hoshino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Tuflikha</a:t>
            </a: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Putri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</a:t>
            </a: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Nasiakos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 Murphy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073D91-449C-4F24-B540-38EE8EF7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1" y="424718"/>
            <a:ext cx="5778797" cy="3753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A5A63-6543-4BA3-A3C2-A6E10F16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79" y="424718"/>
            <a:ext cx="4411214" cy="3686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E665D7-AF79-4BE0-8AA0-566C99CDF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3" y="4177761"/>
            <a:ext cx="4349974" cy="2349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964D7C-E9C9-4AEE-A9B6-4960351AF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274" y="4177761"/>
            <a:ext cx="4210266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DD6DD29-B386-434E-9136-FBB848F2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9" y="206164"/>
            <a:ext cx="4939682" cy="4457143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E46CA610-6FF8-4FD7-8A1E-CE26C650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16" y="206164"/>
            <a:ext cx="4901587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E7F3D5C4-0ECF-42E0-80AB-0FA068F5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1" y="527352"/>
            <a:ext cx="4850793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“ETJM’ Project – COVID 19 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“ETJM’ Project – COVID 19  ANALYSIS</dc:title>
  <dc:creator>TUFLIKHA PUTRI</dc:creator>
  <cp:lastModifiedBy>TUFLIKHA PUTRI</cp:lastModifiedBy>
  <cp:revision>2</cp:revision>
  <dcterms:created xsi:type="dcterms:W3CDTF">2022-01-04T01:07:29Z</dcterms:created>
  <dcterms:modified xsi:type="dcterms:W3CDTF">2022-01-04T01:09:42Z</dcterms:modified>
</cp:coreProperties>
</file>