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5" autoAdjust="0"/>
    <p:restoredTop sz="94660"/>
  </p:normalViewPr>
  <p:slideViewPr>
    <p:cSldViewPr snapToGrid="0">
      <p:cViewPr>
        <p:scale>
          <a:sx n="150" d="100"/>
          <a:sy n="150" d="100"/>
        </p:scale>
        <p:origin x="109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B3167-DA0F-48C7-A051-387CF98C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DAF563-9393-472A-B6E0-5DF01973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361A1-5D5E-424D-9BD3-39FFB1C9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7042FD-0CD6-45FD-831F-F6BDB6C2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07F655-CEDE-490A-9DB8-49777F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7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2F7D2-4167-4CB1-A7E7-1B61D299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802445-87D0-447C-AA35-3FA6D6B2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C7F8ED-720D-456B-A531-D871526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D37E5-5412-4381-8CD5-5F3AC370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3C575-888F-4741-AAD3-853B5927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5B0ED9-3F38-46A5-9BB2-D6EC432C4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516621-6D3D-4257-BC61-6E663E8E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A1DD4-63A8-47EC-A2B7-BECC0EB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3641A-0146-457B-A025-A5B41E56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BC472-321C-41FE-9D95-081AFDE8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01711-0256-4399-BE65-6DFE08AE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F73BE-6707-474F-BC9B-F79AC785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9B8CB-79ED-4E6F-A2AE-46354B88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62F88-15F8-46C6-8C58-7B0FDDC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5F007-533E-4502-937B-AB9E05D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F4CAD-1B2B-47AF-B3EA-A9C0A746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D94DF5-0DC8-4633-B45C-8B282C1B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115A2-073F-467D-A9B2-8B9C4FAD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05F54-C4EB-4BD1-A2E4-73C8AD01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31D3EE-212E-44A7-854E-8633752C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28CD0-0FC5-415D-BDBC-1FADE016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2D8BEC-5127-4261-9919-D3F7F416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13A4F6-74ED-4917-AA33-FF1C82690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084027-3E29-4A6C-937E-6AD26C0D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BFE5D7-9FE7-40CB-9041-41C55207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10931-5E3F-4C72-B4E4-F1C6530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71EE8-376B-4FAD-BCF5-B789E9F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3B859D-1BCD-4E40-AD00-E9F77551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02A72A-E23E-42EC-BE8F-D965DD91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A2F51D-230D-44EA-91F6-17DD78E47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E6B667-2CC2-45E2-955E-C107A70EE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A4B3CC-878C-4757-967C-CB5F7B9B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05C5BD-F449-4164-91B7-097CE11B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5F41B0-28B2-4030-B9EC-D8CE6A4D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0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CF332-4A34-4ED1-8EB6-E2A7714D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C081E-F2EE-41C5-823E-5F599794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B4FBC1-CE69-4782-BA15-9F8ECE0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48EEB-1B2D-433B-8E5E-B4937065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21779C-0B4E-4ECF-BE9B-36A32701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8A96B0-C71C-483A-9957-017D94A5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B43913-8720-4B9D-A430-526E49E3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027AE-C89E-478A-9614-01E8C5D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71BB6-86E5-4F1C-8ACE-AB6C356F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4E18B4-8246-40E1-8BD6-6A23FA99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967216-733A-47D2-A8EE-2A6CA403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5BE42-EC7D-4F46-B779-CA8F7985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E5EB0-D826-4701-8BE7-AC7FB000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05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C978F-0A16-4E1D-AFB4-B32F72B7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A6D225-5AF8-4279-955A-30B0A96BB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8118E6-C8AE-4948-8CE1-F5F06E92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874030-E8F7-4AD4-AEB9-16E8EDB2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3B9535-53AD-434C-BDC0-9AD1CA26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010E35-F064-483C-9325-6C4C91F8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7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90EB66-DC79-4FBD-A609-537187CE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2A009-40FF-40F7-B78C-98F99977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4C236-DB60-4C63-8F85-2783FAE70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BE80-9177-4C5D-A0D8-ECA7809DCF03}" type="datetimeFigureOut">
              <a:rPr lang="zh-TW" altLang="en-US" smtClean="0"/>
              <a:t>2022/2/1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7BE60-593D-4A87-9498-E05DD7990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04539-3B3A-40E6-9FDC-E48C8677F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270B-25D2-45DE-BCA4-D7185C67D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8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264E764-1C83-4BE8-A1F3-D43FCC7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-3429"/>
            <a:ext cx="11049000" cy="68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8FF87-1E4F-46EB-832E-42B25C1A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490" y="4182109"/>
            <a:ext cx="511302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什麼是單元測試？</a:t>
            </a:r>
            <a:b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為什麼要做單元測試？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54B06F-FF76-43CE-82D0-D408652D4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88" y="1459653"/>
            <a:ext cx="2770823" cy="27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CDBD6-80E9-4927-998B-CD151BAE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38275"/>
            <a:ext cx="3219450" cy="460375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什麼是單元測試？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51A58-3DC9-4D03-8A58-22361259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898650"/>
            <a:ext cx="10826750" cy="460376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</a:t>
            </a:r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程式碼的最小單位進行測試，確保程式邏輯不會在團隊維護的過程中出錯，維護程式碼的品質。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E889E3-4FD7-4D47-B5E8-C4DAC24BC813}"/>
              </a:ext>
            </a:extLst>
          </p:cNvPr>
          <p:cNvSpPr txBox="1">
            <a:spLocks/>
          </p:cNvSpPr>
          <p:nvPr/>
        </p:nvSpPr>
        <p:spPr>
          <a:xfrm>
            <a:off x="762000" y="3381375"/>
            <a:ext cx="481965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為什麼需要單元測試？</a:t>
            </a:r>
            <a:endParaRPr lang="zh-TW" altLang="en-US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3061FC8-7C8E-42F2-B870-BB836C722A54}"/>
              </a:ext>
            </a:extLst>
          </p:cNvPr>
          <p:cNvSpPr txBox="1">
            <a:spLocks/>
          </p:cNvSpPr>
          <p:nvPr/>
        </p:nvSpPr>
        <p:spPr>
          <a:xfrm>
            <a:off x="819150" y="3841750"/>
            <a:ext cx="10826750" cy="247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確保團隊跌代的時候不會影響原本的功能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確保品質，準確對程式碼切割最小單位，降低耦合度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變成可預期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重構程式碼可以按照測試的規格走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34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AF9EE-04EB-41F8-8C07-AB86FB09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475" y="4070350"/>
            <a:ext cx="6438900" cy="617538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導入單元測試最困難的點在哪裡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DB75E-8721-4083-9A8A-E90FBA68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0" y="4573588"/>
            <a:ext cx="5200650" cy="119305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16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對於沒有過撰寫單元測試的工程師來說，撰寫單元測試所消耗的時間可能會大於實際開發時間，所以有蠻多人會因為這樣而放棄撰寫單元測試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CE04B6-B37E-4634-8377-CAFE7B689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38" y="1243753"/>
            <a:ext cx="2770823" cy="27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BEED6-40D2-425E-9F9F-AF0F1C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414462"/>
            <a:ext cx="2515073" cy="925513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Jest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B0225-4E7B-44C9-BFE9-16AE86B8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39975"/>
            <a:ext cx="10515600" cy="549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Jest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是由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開發維護的一款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測試框架，可以用簡潔的語法來測試你的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1DAA4AD-8E6B-4EB7-917A-89E1719FA3C7}"/>
              </a:ext>
            </a:extLst>
          </p:cNvPr>
          <p:cNvSpPr txBox="1">
            <a:spLocks/>
          </p:cNvSpPr>
          <p:nvPr/>
        </p:nvSpPr>
        <p:spPr>
          <a:xfrm>
            <a:off x="762000" y="3679825"/>
            <a:ext cx="105156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Test Utils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FCBD215-ED29-4E37-B1FC-3495ABF111D5}"/>
              </a:ext>
            </a:extLst>
          </p:cNvPr>
          <p:cNvSpPr txBox="1">
            <a:spLocks/>
          </p:cNvSpPr>
          <p:nvPr/>
        </p:nvSpPr>
        <p:spPr>
          <a:xfrm>
            <a:off x="762000" y="4422775"/>
            <a:ext cx="10515600" cy="107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Test Utils</a:t>
            </a:r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官方推出的組件單元測試框架</a:t>
            </a:r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，簡化組件的測試。它提供了一些方法來以區分掛載組件之間交互。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8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0DBC0-E10C-4AE6-B4DF-BE49003C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2" y="416320"/>
            <a:ext cx="1899320" cy="691262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B9F6F5-B928-4BC6-A3D8-5D6C1A35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59" y="1664190"/>
            <a:ext cx="5757441" cy="352962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77AB9CD-CFE9-4662-B86C-F4FBDC31B9C6}"/>
              </a:ext>
            </a:extLst>
          </p:cNvPr>
          <p:cNvSpPr txBox="1">
            <a:spLocks/>
          </p:cNvSpPr>
          <p:nvPr/>
        </p:nvSpPr>
        <p:spPr>
          <a:xfrm>
            <a:off x="4853820" y="5355126"/>
            <a:ext cx="1899320" cy="36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開一個新專案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27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77AB9CD-CFE9-4662-B86C-F4FBDC31B9C6}"/>
              </a:ext>
            </a:extLst>
          </p:cNvPr>
          <p:cNvSpPr txBox="1">
            <a:spLocks/>
          </p:cNvSpPr>
          <p:nvPr/>
        </p:nvSpPr>
        <p:spPr>
          <a:xfrm>
            <a:off x="3299280" y="4040676"/>
            <a:ext cx="5026780" cy="365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 </a:t>
            </a:r>
            <a:r>
              <a:rPr lang="en-US" altLang="zh-TW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CLI </a:t>
            </a:r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專案，也可以加入 </a:t>
            </a:r>
            <a:r>
              <a:rPr lang="en-US" altLang="zh-TW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Test Utils</a:t>
            </a:r>
            <a:r>
              <a:rPr lang="zh-TW" altLang="en-US" sz="1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09BC75-63E3-461D-B1E8-0C5A70596B45}"/>
              </a:ext>
            </a:extLst>
          </p:cNvPr>
          <p:cNvSpPr txBox="1"/>
          <p:nvPr/>
        </p:nvSpPr>
        <p:spPr>
          <a:xfrm>
            <a:off x="3418720" y="2876034"/>
            <a:ext cx="464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0" i="0" u="sng" dirty="0">
                <a:solidFill>
                  <a:srgbClr val="E6E1DC"/>
                </a:solidFill>
                <a:effectLst/>
                <a:latin typeface="Menlo"/>
              </a:rPr>
              <a:t>&gt;    </a:t>
            </a:r>
            <a:r>
              <a:rPr lang="en-US" altLang="zh-TW" sz="3600" b="0" i="0" u="sng" dirty="0" err="1">
                <a:solidFill>
                  <a:srgbClr val="E6E1DC"/>
                </a:solidFill>
                <a:effectLst/>
                <a:latin typeface="Menlo"/>
              </a:rPr>
              <a:t>vue</a:t>
            </a:r>
            <a:r>
              <a:rPr lang="en-US" altLang="zh-TW" sz="3600" b="0" i="0" u="sng" dirty="0">
                <a:solidFill>
                  <a:srgbClr val="E6E1DC"/>
                </a:solidFill>
                <a:effectLst/>
                <a:latin typeface="Menlo"/>
              </a:rPr>
              <a:t> add unit-jest</a:t>
            </a:r>
            <a:endParaRPr lang="zh-TW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43651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215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Menlo</vt:lpstr>
      <vt:lpstr>微軟正黑體</vt:lpstr>
      <vt:lpstr>Arial</vt:lpstr>
      <vt:lpstr>Calibri</vt:lpstr>
      <vt:lpstr>Calibri Light</vt:lpstr>
      <vt:lpstr>Office 佈景主題</vt:lpstr>
      <vt:lpstr>PowerPoint 簡報</vt:lpstr>
      <vt:lpstr>什麼是單元測試？ 為什麼要做單元測試？</vt:lpstr>
      <vt:lpstr>什麼是單元測試？</vt:lpstr>
      <vt:lpstr>導入單元測試最困難的點在哪裡?</vt:lpstr>
      <vt:lpstr>Jest</vt:lpstr>
      <vt:lpstr>Install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16</cp:revision>
  <dcterms:created xsi:type="dcterms:W3CDTF">2022-02-01T04:14:18Z</dcterms:created>
  <dcterms:modified xsi:type="dcterms:W3CDTF">2022-02-01T05:48:33Z</dcterms:modified>
</cp:coreProperties>
</file>