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82" r:id="rId8"/>
    <p:sldId id="284" r:id="rId9"/>
    <p:sldId id="28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85" r:id="rId24"/>
    <p:sldId id="286" r:id="rId25"/>
    <p:sldId id="287" r:id="rId26"/>
    <p:sldId id="269" r:id="rId27"/>
    <p:sldId id="265" r:id="rId28"/>
    <p:sldId id="26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82"/>
            <p14:sldId id="284"/>
            <p14:sldId id="283"/>
            <p14:sldId id="264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5"/>
            <p14:sldId id="286"/>
            <p14:sldId id="287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14" y="3097540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i="0" dirty="0">
                <a:solidFill>
                  <a:schemeClr val="bg1"/>
                </a:solidFill>
                <a:effectLst/>
                <a:latin typeface="-apple-system"/>
              </a:rPr>
              <a:t>Vue.js notifications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CC3BA6-2AC2-4447-B7FD-A12B9AA927B3}"/>
              </a:ext>
            </a:extLst>
          </p:cNvPr>
          <p:cNvSpPr txBox="1">
            <a:spLocks/>
          </p:cNvSpPr>
          <p:nvPr/>
        </p:nvSpPr>
        <p:spPr>
          <a:xfrm>
            <a:off x="2109931" y="3652328"/>
            <a:ext cx="8442585" cy="94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-apple-system"/>
              </a:rPr>
              <a:t>https://github.com/euvl/vue-notification#readme</a:t>
            </a:r>
          </a:p>
        </p:txBody>
      </p:sp>
    </p:spTree>
    <p:extLst>
      <p:ext uri="{BB962C8B-B14F-4D97-AF65-F5344CB8AC3E}">
        <p14:creationId xmlns:p14="http://schemas.microsoft.com/office/powerpoint/2010/main" val="292391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431110" y="1286917"/>
            <a:ext cx="687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942470" y="240784"/>
            <a:ext cx="4078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localStorage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20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252620" y="582067"/>
            <a:ext cx="73991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Cookies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-cookie'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(name, value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{}, expires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expires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365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(name, value, expires)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(err)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898020" y="221734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2AE6E-3353-404C-AC0E-6646A0C56272}"/>
              </a:ext>
            </a:extLst>
          </p:cNvPr>
          <p:cNvSpPr txBox="1"/>
          <p:nvPr/>
        </p:nvSpPr>
        <p:spPr>
          <a:xfrm>
            <a:off x="7955170" y="1364734"/>
            <a:ext cx="407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Js-cookie: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https://github.com/js-cookie/js-cookie</a:t>
            </a:r>
          </a:p>
        </p:txBody>
      </p:sp>
    </p:spTree>
    <p:extLst>
      <p:ext uri="{BB962C8B-B14F-4D97-AF65-F5344CB8AC3E}">
        <p14:creationId xmlns:p14="http://schemas.microsoft.com/office/powerpoint/2010/main" val="381279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A728177-16DD-425A-BDFD-F1BED7006524}"/>
              </a:ext>
            </a:extLst>
          </p:cNvPr>
          <p:cNvGrpSpPr/>
          <p:nvPr/>
        </p:nvGrpSpPr>
        <p:grpSpPr>
          <a:xfrm>
            <a:off x="1720889" y="1019470"/>
            <a:ext cx="4202833" cy="4924129"/>
            <a:chOff x="3663279" y="914400"/>
            <a:chExt cx="4202833" cy="49241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6B33A0-7547-4D98-A584-C675B4F2A562}"/>
                </a:ext>
              </a:extLst>
            </p:cNvPr>
            <p:cNvSpPr/>
            <p:nvPr/>
          </p:nvSpPr>
          <p:spPr>
            <a:xfrm>
              <a:off x="3663279" y="914400"/>
              <a:ext cx="4202833" cy="49241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000A652-95E4-40D7-A574-1429FCDEC449}"/>
                </a:ext>
              </a:extLst>
            </p:cNvPr>
            <p:cNvSpPr txBox="1"/>
            <p:nvPr/>
          </p:nvSpPr>
          <p:spPr>
            <a:xfrm>
              <a:off x="4240223" y="1182772"/>
              <a:ext cx="3239683" cy="4185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state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state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()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})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actions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actions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mutations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mutations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getters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getters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07814A41-285F-462E-97E9-D8BCBDB4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236" y="1287842"/>
            <a:ext cx="3534549" cy="772819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28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D33F2B-5FC8-49AA-832A-C01892345651}"/>
              </a:ext>
            </a:extLst>
          </p:cNvPr>
          <p:cNvSpPr/>
          <p:nvPr/>
        </p:nvSpPr>
        <p:spPr>
          <a:xfrm>
            <a:off x="522514" y="538132"/>
            <a:ext cx="6832442" cy="5781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83B88-8A8F-421D-90C4-CAF67F6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757" y="538132"/>
            <a:ext cx="2569502" cy="54149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拆分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D4DDDC-AA86-4725-98EF-64D6812BC0EA}"/>
              </a:ext>
            </a:extLst>
          </p:cNvPr>
          <p:cNvSpPr txBox="1"/>
          <p:nvPr/>
        </p:nvSpPr>
        <p:spPr>
          <a:xfrm>
            <a:off x="952736" y="982175"/>
            <a:ext cx="6096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"https://vue-lessons-api.herokuapp.com/"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(config)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請求發起前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config;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(response)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請求發起後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response;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"/photo/list"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06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511F509-5DB1-46ED-AB0A-66650CE7BA8D}"/>
              </a:ext>
            </a:extLst>
          </p:cNvPr>
          <p:cNvSpPr/>
          <p:nvPr/>
        </p:nvSpPr>
        <p:spPr>
          <a:xfrm>
            <a:off x="5494351" y="3013298"/>
            <a:ext cx="6389207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64085B-57CE-4B72-8314-CC1E74062E59}"/>
              </a:ext>
            </a:extLst>
          </p:cNvPr>
          <p:cNvSpPr/>
          <p:nvPr/>
        </p:nvSpPr>
        <p:spPr>
          <a:xfrm>
            <a:off x="363015" y="3013298"/>
            <a:ext cx="5035921" cy="22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4461816" y="2029906"/>
            <a:ext cx="2980603" cy="781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758"/>
            <a:ext cx="10515600" cy="781149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跨網域處理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2A5416-A06B-442E-A34B-AD861DA0DC9D}"/>
              </a:ext>
            </a:extLst>
          </p:cNvPr>
          <p:cNvSpPr txBox="1"/>
          <p:nvPr/>
        </p:nvSpPr>
        <p:spPr>
          <a:xfrm>
            <a:off x="4616487" y="2243765"/>
            <a:ext cx="267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npm i @nuxtjs/proxy -D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3DAB2A-C7CA-4FE8-913F-C5BE3446F2D7}"/>
              </a:ext>
            </a:extLst>
          </p:cNvPr>
          <p:cNvSpPr txBox="1"/>
          <p:nvPr/>
        </p:nvSpPr>
        <p:spPr>
          <a:xfrm>
            <a:off x="626495" y="3151329"/>
            <a:ext cx="4541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/proxy"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VsWeb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"http://www.vscinemas.com.tw/"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changeOrigin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AD2C10-E35C-4CC3-8870-D887C4E4E88B}"/>
              </a:ext>
            </a:extLst>
          </p:cNvPr>
          <p:cNvSpPr txBox="1"/>
          <p:nvPr/>
        </p:nvSpPr>
        <p:spPr>
          <a:xfrm>
            <a:off x="5662416" y="3746885"/>
            <a:ext cx="6121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VsWeb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GetLstDicCinema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 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TW" alt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3489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7CCEC33-6DDA-46ED-A302-1544EE462219}"/>
              </a:ext>
            </a:extLst>
          </p:cNvPr>
          <p:cNvSpPr/>
          <p:nvPr/>
        </p:nvSpPr>
        <p:spPr>
          <a:xfrm>
            <a:off x="2243404" y="2743471"/>
            <a:ext cx="7491266" cy="273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48F53E-0876-4B37-83DC-04506A1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929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9264A1-31A2-4335-BCE0-2E9C13E465CE}"/>
              </a:ext>
            </a:extLst>
          </p:cNvPr>
          <p:cNvSpPr txBox="1"/>
          <p:nvPr/>
        </p:nvSpPr>
        <p:spPr>
          <a:xfrm>
            <a:off x="907300" y="1832160"/>
            <a:ext cx="1069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https://nuxtjs.org/docs/2.x/configuration-glossary/configuration-server#example-using-https-configuration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786941-3965-4E20-80BB-2F78EFE424DE}"/>
              </a:ext>
            </a:extLst>
          </p:cNvPr>
          <p:cNvSpPr txBox="1"/>
          <p:nvPr/>
        </p:nvSpPr>
        <p:spPr>
          <a:xfrm>
            <a:off x="2653866" y="3047427"/>
            <a:ext cx="66661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path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'path'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fs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'fs'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"localhost+2-key.pem"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"localhost+2.pem"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35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6A919-C24F-4E16-8266-EC3BA7AB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446" y="2590237"/>
            <a:ext cx="6475107" cy="838763"/>
          </a:xfrm>
        </p:spPr>
        <p:txBody>
          <a:bodyPr/>
          <a:lstStyle/>
          <a:p>
            <a:pPr algn="ctr"/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多國語系開發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5C97-D591-424F-8EC1-36A4C2E0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001" y="3429000"/>
            <a:ext cx="5147996" cy="60770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solidFill>
                  <a:schemeClr val="bg1"/>
                </a:solidFill>
              </a:rPr>
              <a:t>https://i18n.nuxtjs.org/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328D34-CEA0-463A-9D57-D97CB05A9D90}"/>
              </a:ext>
            </a:extLst>
          </p:cNvPr>
          <p:cNvSpPr/>
          <p:nvPr/>
        </p:nvSpPr>
        <p:spPr>
          <a:xfrm>
            <a:off x="4187568" y="4133833"/>
            <a:ext cx="3922760" cy="687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DBEF6A-082F-42D2-B276-50850877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703" y="4315002"/>
            <a:ext cx="3527685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DM Mono"/>
              </a:rPr>
              <a:t>npm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DM Mono"/>
              </a:rPr>
              <a:t>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DM Mono"/>
              </a:rPr>
              <a:t>install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DM Mono"/>
              </a:rPr>
              <a:t> nuxt-i18n</a:t>
            </a:r>
            <a:r>
              <a:rPr lang="zh-TW" altLang="en-US" sz="2000" dirty="0">
                <a:solidFill>
                  <a:srgbClr val="C3CEE3"/>
                </a:solidFill>
                <a:latin typeface="Arial Unicode MS"/>
                <a:ea typeface="DM Mono"/>
              </a:rPr>
              <a:t> </a:t>
            </a:r>
            <a:r>
              <a:rPr lang="en-US" altLang="zh-TW" sz="2000" dirty="0">
                <a:solidFill>
                  <a:srgbClr val="C3CEE3"/>
                </a:solidFill>
                <a:latin typeface="Arial Unicode MS"/>
                <a:ea typeface="DM Mono"/>
              </a:rPr>
              <a:t>-S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83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0109085E-B00E-42D4-93A6-740C5CECA946}"/>
              </a:ext>
            </a:extLst>
          </p:cNvPr>
          <p:cNvGrpSpPr/>
          <p:nvPr/>
        </p:nvGrpSpPr>
        <p:grpSpPr>
          <a:xfrm>
            <a:off x="751471" y="874644"/>
            <a:ext cx="4104504" cy="5369967"/>
            <a:chOff x="5607446" y="911563"/>
            <a:chExt cx="4104504" cy="53699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33EFE54-FA4F-4A74-9F98-66A0BFF3B62F}"/>
                </a:ext>
              </a:extLst>
            </p:cNvPr>
            <p:cNvSpPr/>
            <p:nvPr/>
          </p:nvSpPr>
          <p:spPr>
            <a:xfrm>
              <a:off x="5789189" y="911563"/>
              <a:ext cx="3922761" cy="53699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35C1DAD-DD5C-471F-8A33-EFC80CD8F29F}"/>
                </a:ext>
              </a:extLst>
            </p:cNvPr>
            <p:cNvSpPr txBox="1"/>
            <p:nvPr/>
          </p:nvSpPr>
          <p:spPr>
            <a:xfrm>
              <a:off x="5607446" y="911563"/>
              <a:ext cx="4002273" cy="5259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modules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[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'nuxt-i18n'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],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i18n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locales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[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en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fr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'es'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defaultLocale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en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vueI18n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fallbackLocale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en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messages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en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welcome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'Welcome'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},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fr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welcome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Bienvenue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},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es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welcome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400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Bienvenido</a:t>
              </a:r>
              <a:r>
                <a:rPr lang="en-US" altLang="zh-TW" sz="1400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'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  }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  }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  },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022B7D-ED35-4104-B645-60AC5CD51D58}"/>
              </a:ext>
            </a:extLst>
          </p:cNvPr>
          <p:cNvSpPr txBox="1"/>
          <p:nvPr/>
        </p:nvSpPr>
        <p:spPr>
          <a:xfrm>
            <a:off x="5342991" y="1795324"/>
            <a:ext cx="6096946" cy="1708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18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ocales : </a:t>
            </a:r>
            <a:r>
              <a:rPr lang="zh-TW" altLang="en-US" sz="18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目前有哪些語系</a:t>
            </a:r>
            <a:endParaRPr lang="en-US" altLang="zh-TW" sz="18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defaultLocale</a:t>
            </a:r>
            <a:r>
              <a:rPr lang="zh-TW" altLang="en-US" sz="18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預設一開始的語系</a:t>
            </a:r>
            <a:endParaRPr lang="en-US" altLang="zh-TW" sz="18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fallbackLocale</a:t>
            </a:r>
            <a:r>
              <a:rPr lang="zh-TW" altLang="en-US" sz="18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如果參數傳入沒有設定的與系統一顯示的語系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5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A7F250F-B1D1-475E-BFE9-5D9B21A1D70A}"/>
              </a:ext>
            </a:extLst>
          </p:cNvPr>
          <p:cNvSpPr/>
          <p:nvPr/>
        </p:nvSpPr>
        <p:spPr>
          <a:xfrm>
            <a:off x="681541" y="1618659"/>
            <a:ext cx="4748065" cy="3793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9FDE22-A6EF-4B06-97A2-1B38C0559ECA}"/>
              </a:ext>
            </a:extLst>
          </p:cNvPr>
          <p:cNvSpPr txBox="1"/>
          <p:nvPr/>
        </p:nvSpPr>
        <p:spPr>
          <a:xfrm>
            <a:off x="481339" y="1861490"/>
            <a:ext cx="474806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{{ </a:t>
            </a:r>
            <a:r>
              <a:rPr lang="en-US" altLang="zh-TW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$t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}}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"links"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en-US" altLang="zh-TW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localePath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)"&gt;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|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en-US" altLang="zh-TW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localePath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)"&gt;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fr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|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en-US" altLang="zh-TW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switchLocalePath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'es'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)"&gt;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es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548FB7-2BE1-4CD6-919B-8990D8102365}"/>
              </a:ext>
            </a:extLst>
          </p:cNvPr>
          <p:cNvSpPr txBox="1"/>
          <p:nvPr/>
        </p:nvSpPr>
        <p:spPr>
          <a:xfrm>
            <a:off x="5936974" y="1996264"/>
            <a:ext cx="4991336" cy="152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$t</a:t>
            </a:r>
            <a:r>
              <a:rPr lang="zh-TW" altLang="en-US" sz="16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可以透過這個含式取得相對應的語言內容</a:t>
            </a:r>
            <a:endParaRPr lang="en-US" altLang="zh-TW" sz="16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localePath</a:t>
            </a:r>
            <a:r>
              <a:rPr lang="zh-TW" altLang="en-US" sz="16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切換頁面，或是切換頁面跟語言</a:t>
            </a:r>
            <a:endParaRPr lang="en-US" altLang="zh-TW" sz="16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switchLocalePath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使用另外一種語言切換目前現在的頁面</a:t>
            </a:r>
          </a:p>
        </p:txBody>
      </p:sp>
    </p:spTree>
    <p:extLst>
      <p:ext uri="{BB962C8B-B14F-4D97-AF65-F5344CB8AC3E}">
        <p14:creationId xmlns:p14="http://schemas.microsoft.com/office/powerpoint/2010/main" val="2466446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http://www.vscinemas.com.tw/VsWeb/api/GetLstDicCinema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電影院列表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7C7764-90FB-439C-A78C-43C909D5F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2" y="190263"/>
            <a:ext cx="4017628" cy="647747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07C5AFD-3BA6-4F7D-856F-E2D9D4D3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710172"/>
            <a:ext cx="6127750" cy="113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asyncData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 Unicode MS"/>
                <a:ea typeface="Menlo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 Unicode MS"/>
                <a:ea typeface="Menlo"/>
              </a:rPr>
              <a:t>只能在 </a:t>
            </a:r>
            <a:r>
              <a:rPr lang="en-US" altLang="zh-TW" sz="2400" dirty="0">
                <a:solidFill>
                  <a:schemeClr val="bg1"/>
                </a:solidFill>
                <a:latin typeface="Arial Unicode MS"/>
                <a:ea typeface="Menlo"/>
              </a:rPr>
              <a:t>page/</a:t>
            </a:r>
            <a:r>
              <a:rPr lang="zh-TW" altLang="en-US" sz="2400" dirty="0">
                <a:solidFill>
                  <a:schemeClr val="bg1"/>
                </a:solidFill>
                <a:latin typeface="Arial Unicode MS"/>
                <a:ea typeface="Menlo"/>
              </a:rPr>
              <a:t> 下面使用，這個生命週期會因為錯誤而顯示錯誤的頁面。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5683E91-F291-478A-AA4B-92CB1365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316722"/>
            <a:ext cx="6127750" cy="113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fetch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 Unicode MS"/>
                <a:ea typeface="Menlo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 Unicode MS"/>
                <a:ea typeface="Menlo"/>
              </a:rPr>
              <a:t>可以在任何組件上面使用，並提供載入過程中的狀態，方便我們操作頁面。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877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10E433F-A3EB-4774-83A0-62445EEE5CB9}"/>
              </a:ext>
            </a:extLst>
          </p:cNvPr>
          <p:cNvSpPr/>
          <p:nvPr/>
        </p:nvSpPr>
        <p:spPr>
          <a:xfrm>
            <a:off x="3502986" y="1710382"/>
            <a:ext cx="5488614" cy="1851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E5D57A-70EF-4796-A7D5-E3E5AF6C357E}"/>
              </a:ext>
            </a:extLst>
          </p:cNvPr>
          <p:cNvSpPr txBox="1"/>
          <p:nvPr/>
        </p:nvSpPr>
        <p:spPr>
          <a:xfrm>
            <a:off x="4297414" y="2036201"/>
            <a:ext cx="4859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fetchOnServer</a:t>
            </a:r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2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TW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637996C-0907-4678-8D7C-FA0DCB66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96" y="3641209"/>
            <a:ext cx="5043007" cy="18519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如果把 </a:t>
            </a:r>
            <a:r>
              <a:rPr lang="en-US" altLang="zh-TW" sz="1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fetchOnServer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設定成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，那這樣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fetch 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就只會在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端被執行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07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DE290-9011-4F39-93AB-9F74AF4C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1499672"/>
            <a:ext cx="10515600" cy="752475"/>
          </a:xfrm>
        </p:spPr>
        <p:txBody>
          <a:bodyPr>
            <a:normAutofit/>
          </a:bodyPr>
          <a:lstStyle/>
          <a:p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Fetch</a:t>
            </a:r>
            <a:r>
              <a:rPr kumimoji="0" lang="zh-TW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提供的參數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576858-F905-4F78-B849-C800552403AB}"/>
              </a:ext>
            </a:extLst>
          </p:cNvPr>
          <p:cNvSpPr txBox="1"/>
          <p:nvPr/>
        </p:nvSpPr>
        <p:spPr>
          <a:xfrm>
            <a:off x="984250" y="2628384"/>
            <a:ext cx="1031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$fetchState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.pending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true  |  false )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讓你在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端去判斷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載入完成沒有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1972AC-67F7-4EE7-8E85-64BB1D44CF3C}"/>
              </a:ext>
            </a:extLst>
          </p:cNvPr>
          <p:cNvSpPr txBox="1"/>
          <p:nvPr/>
        </p:nvSpPr>
        <p:spPr>
          <a:xfrm>
            <a:off x="984250" y="3373953"/>
            <a:ext cx="994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$fetchState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.error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null  |  { } )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當發生畫面上的內容發生錯誤的時候，去判斷錯誤的部分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3433B4-1776-4568-965B-601FBD17C49D}"/>
              </a:ext>
            </a:extLst>
          </p:cNvPr>
          <p:cNvSpPr txBox="1"/>
          <p:nvPr/>
        </p:nvSpPr>
        <p:spPr>
          <a:xfrm>
            <a:off x="984250" y="4103648"/>
            <a:ext cx="865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$fetchState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.timestamp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 Integer  )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顯示最後一次非同步處理的時間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2144</Words>
  <Application>Microsoft Office PowerPoint</Application>
  <PresentationFormat>寬螢幕</PresentationFormat>
  <Paragraphs>234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-apple-system</vt:lpstr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PowerPoint 簡報</vt:lpstr>
      <vt:lpstr>如果把 fetchOnServer 設定成 false，那這樣fetch 就只會在 client 端被執行</vt:lpstr>
      <vt:lpstr>Fetch 提供的參數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Vue.js notifications</vt:lpstr>
      <vt:lpstr>PowerPoint 簡報</vt:lpstr>
      <vt:lpstr>PowerPoint 簡報</vt:lpstr>
      <vt:lpstr>Vuex 起手式</vt:lpstr>
      <vt:lpstr>API 拆分</vt:lpstr>
      <vt:lpstr>CORS 跨網域處理</vt:lpstr>
      <vt:lpstr>如何使用 https</vt:lpstr>
      <vt:lpstr>Nuxt -多國語系開發</vt:lpstr>
      <vt:lpstr>PowerPoint 簡報</vt:lpstr>
      <vt:lpstr>PowerPoint 簡報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229</cp:revision>
  <dcterms:created xsi:type="dcterms:W3CDTF">2020-09-24T04:16:46Z</dcterms:created>
  <dcterms:modified xsi:type="dcterms:W3CDTF">2020-12-21T08:48:35Z</dcterms:modified>
</cp:coreProperties>
</file>