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70" r:id="rId9"/>
    <p:sldId id="269" r:id="rId10"/>
    <p:sldId id="265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64"/>
            <p14:sldId id="270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>
        <p:scale>
          <a:sx n="150" d="100"/>
          <a:sy n="150" d="100"/>
        </p:scale>
        <p:origin x="150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8"/>
            <a:ext cx="11100117" cy="9573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780314" y="3256545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2459007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14" y="3491238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--save-dev sass sass-loader fibers</a:t>
            </a: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FA6D4A-519C-4CFB-AF6C-65CB06AB0410}"/>
              </a:ext>
            </a:extLst>
          </p:cNvPr>
          <p:cNvSpPr/>
          <p:nvPr/>
        </p:nvSpPr>
        <p:spPr>
          <a:xfrm>
            <a:off x="2784751" y="3678046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09658" y="2109414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51" y="557707"/>
            <a:ext cx="6399814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563338-4366-46D7-B9CD-88E9B992B77B}"/>
              </a:ext>
            </a:extLst>
          </p:cNvPr>
          <p:cNvSpPr txBox="1"/>
          <p:nvPr/>
        </p:nvSpPr>
        <p:spPr>
          <a:xfrm>
            <a:off x="2964227" y="2289873"/>
            <a:ext cx="51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DBC12-6FEB-4915-A634-3B1FDC138B1E}"/>
              </a:ext>
            </a:extLst>
          </p:cNvPr>
          <p:cNvSpPr/>
          <p:nvPr/>
        </p:nvSpPr>
        <p:spPr>
          <a:xfrm>
            <a:off x="2809658" y="5246678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493A46-5FD8-49FA-9F6C-D068EEDB5DA6}"/>
              </a:ext>
            </a:extLst>
          </p:cNvPr>
          <p:cNvSpPr txBox="1"/>
          <p:nvPr/>
        </p:nvSpPr>
        <p:spPr>
          <a:xfrm>
            <a:off x="3053324" y="5427137"/>
            <a:ext cx="586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&gt;about page&lt;/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D8D5E41-88ED-488C-B92A-7D8C2ED2E238}"/>
              </a:ext>
            </a:extLst>
          </p:cNvPr>
          <p:cNvSpPr txBox="1">
            <a:spLocks/>
          </p:cNvSpPr>
          <p:nvPr/>
        </p:nvSpPr>
        <p:spPr>
          <a:xfrm>
            <a:off x="2809658" y="1648422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更換頁面的進入點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9210609-20F6-48EB-97AD-3790FD687410}"/>
              </a:ext>
            </a:extLst>
          </p:cNvPr>
          <p:cNvSpPr txBox="1">
            <a:spLocks/>
          </p:cNvSpPr>
          <p:nvPr/>
        </p:nvSpPr>
        <p:spPr>
          <a:xfrm>
            <a:off x="2757596" y="4822129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切換頁面的超連結元件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45A65-5828-4A6B-86DC-289A984A24C4}"/>
              </a:ext>
            </a:extLst>
          </p:cNvPr>
          <p:cNvSpPr txBox="1"/>
          <p:nvPr/>
        </p:nvSpPr>
        <p:spPr>
          <a:xfrm>
            <a:off x="2979865" y="3863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NuxtChild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9D0AFD0-E266-4F40-A4A0-664AEAB1CAE7}"/>
              </a:ext>
            </a:extLst>
          </p:cNvPr>
          <p:cNvSpPr txBox="1">
            <a:spLocks/>
          </p:cNvSpPr>
          <p:nvPr/>
        </p:nvSpPr>
        <p:spPr>
          <a:xfrm>
            <a:off x="2757596" y="3261121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嵌套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所更換頁面的進入點</a:t>
            </a:r>
          </a:p>
        </p:txBody>
      </p:sp>
    </p:spTree>
    <p:extLst>
      <p:ext uri="{BB962C8B-B14F-4D97-AF65-F5344CB8AC3E}">
        <p14:creationId xmlns:p14="http://schemas.microsoft.com/office/powerpoint/2010/main" val="177511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26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376</Words>
  <Application>Microsoft Office PowerPoint</Application>
  <PresentationFormat>寬螢幕</PresentationFormat>
  <Paragraphs>44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Arial Unicode MS</vt:lpstr>
      <vt:lpstr>DM Sans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Nuxt 使用SASS</vt:lpstr>
      <vt:lpstr>Nuxt 使用 Router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135</cp:revision>
  <dcterms:created xsi:type="dcterms:W3CDTF">2020-09-24T04:16:46Z</dcterms:created>
  <dcterms:modified xsi:type="dcterms:W3CDTF">2020-12-11T15:11:36Z</dcterms:modified>
</cp:coreProperties>
</file>