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CC1C975-A6FD-4D8D-A8E7-D314A7234674}">
          <p14:sldIdLst>
            <p14:sldId id="256"/>
            <p14:sldId id="257"/>
            <p14:sldId id="260"/>
            <p14:sldId id="259"/>
            <p14:sldId id="261"/>
            <p14:sldId id="262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03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8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osition-api.nuxtj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進階篇</a:t>
            </a:r>
            <a:endParaRPr lang="zh-TW" altLang="en-US" sz="66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7010641" y="3786060"/>
            <a:ext cx="47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SPA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SSR</a:t>
            </a:r>
            <a:r>
              <a:rPr lang="zh-TW" altLang="en-US" sz="2400" b="1" i="0" u="none" strike="noStrike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的開發之路</a:t>
            </a:r>
            <a:endParaRPr lang="zh-TW" altLang="en-US" sz="2400" b="1" i="0" u="none" strike="noStrike" dirty="0">
              <a:solidFill>
                <a:schemeClr val="bg1">
                  <a:lumMod val="9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D29C0126-BCD8-491E-8F28-C8C26014FE20}"/>
              </a:ext>
            </a:extLst>
          </p:cNvPr>
          <p:cNvGrpSpPr/>
          <p:nvPr/>
        </p:nvGrpSpPr>
        <p:grpSpPr>
          <a:xfrm>
            <a:off x="1251263" y="1929591"/>
            <a:ext cx="4418969" cy="1104534"/>
            <a:chOff x="1733549" y="1790758"/>
            <a:chExt cx="4418969" cy="110453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CFBF2C2-1AD2-43CD-B6B4-869C98AC2976}"/>
                </a:ext>
              </a:extLst>
            </p:cNvPr>
            <p:cNvSpPr txBox="1"/>
            <p:nvPr/>
          </p:nvSpPr>
          <p:spPr>
            <a:xfrm>
              <a:off x="1733549" y="1790758"/>
              <a:ext cx="441896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SPA?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DA8030D-BC83-402F-94A9-D3199D6E674A}"/>
                </a:ext>
              </a:extLst>
            </p:cNvPr>
            <p:cNvSpPr txBox="1"/>
            <p:nvPr/>
          </p:nvSpPr>
          <p:spPr>
            <a:xfrm>
              <a:off x="1923733" y="2525960"/>
              <a:ext cx="4038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SPA demo : </a:t>
              </a:r>
              <a:r>
                <a:rPr lang="zh-TW" altLang="en-US" dirty="0">
                  <a:solidFill>
                    <a:schemeClr val="bg1"/>
                  </a:solidFill>
                </a:rPr>
                <a:t>http://www.yixinju.url.tw/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2565558-DC8B-4626-BFCA-B220C559C57E}"/>
              </a:ext>
            </a:extLst>
          </p:cNvPr>
          <p:cNvGrpSpPr/>
          <p:nvPr/>
        </p:nvGrpSpPr>
        <p:grpSpPr>
          <a:xfrm>
            <a:off x="1050609" y="3823875"/>
            <a:ext cx="4820281" cy="1174105"/>
            <a:chOff x="1469709" y="4096925"/>
            <a:chExt cx="4820281" cy="1174105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89B51A2-136A-43BA-A27D-76E6D47885DE}"/>
                </a:ext>
              </a:extLst>
            </p:cNvPr>
            <p:cNvSpPr txBox="1"/>
            <p:nvPr/>
          </p:nvSpPr>
          <p:spPr>
            <a:xfrm>
              <a:off x="1469709" y="4901698"/>
              <a:ext cx="48202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SSR demo : https://v3.vuejs.org/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D37A43B-3602-4C34-9992-26A4C548D145}"/>
                </a:ext>
              </a:extLst>
            </p:cNvPr>
            <p:cNvSpPr txBox="1"/>
            <p:nvPr/>
          </p:nvSpPr>
          <p:spPr>
            <a:xfrm>
              <a:off x="1527489" y="4096925"/>
              <a:ext cx="470471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SSR?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3623876" y="4368221"/>
            <a:ext cx="5097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DDF125-F2BE-44FC-AC58-D0C2D640B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82" y="1732930"/>
            <a:ext cx="2146852" cy="21468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9DAACF0-97CF-4FD0-8823-CAE4316FFA1C}"/>
              </a:ext>
            </a:extLst>
          </p:cNvPr>
          <p:cNvSpPr txBox="1"/>
          <p:nvPr/>
        </p:nvSpPr>
        <p:spPr>
          <a:xfrm>
            <a:off x="4684170" y="5137029"/>
            <a:ext cx="269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https://nuxtjs.org/</a:t>
            </a:r>
          </a:p>
        </p:txBody>
      </p:sp>
    </p:spTree>
    <p:extLst>
      <p:ext uri="{BB962C8B-B14F-4D97-AF65-F5344CB8AC3E}">
        <p14:creationId xmlns:p14="http://schemas.microsoft.com/office/powerpoint/2010/main" val="55978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2045331" y="1692701"/>
            <a:ext cx="8101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SSR </a:t>
            </a:r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原理解析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632461-B387-48DA-95E7-E177FD8C4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25" y="2930098"/>
            <a:ext cx="7626350" cy="23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2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A6655-339A-4F47-B6E2-742DC62D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505475"/>
            <a:ext cx="3313517" cy="747890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solidFill>
                  <a:schemeClr val="bg1"/>
                </a:solidFill>
              </a:rPr>
              <a:t>Nuxtjs</a:t>
            </a:r>
            <a:r>
              <a:rPr lang="en-US" altLang="zh-TW" sz="4000" b="1" dirty="0">
                <a:solidFill>
                  <a:schemeClr val="bg1"/>
                </a:solidFill>
              </a:rPr>
              <a:t> Install 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8AFBB4-CF69-4D2D-B2BE-3F7942272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003" y="2674406"/>
            <a:ext cx="8939539" cy="1815882"/>
          </a:xfrm>
          <a:prstGeom prst="rect">
            <a:avLst/>
          </a:prstGeom>
          <a:solidFill>
            <a:srgbClr val="2F49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</a:b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npx create-nuxt-app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project-name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&gt;</a:t>
            </a:r>
            <a:endParaRPr kumimoji="0" lang="en-US" altLang="zh-TW" sz="3600" b="0" i="0" u="none" strike="noStrike" cap="none" normalizeH="0" baseline="0" dirty="0">
              <a:ln>
                <a:noFill/>
              </a:ln>
              <a:solidFill>
                <a:srgbClr val="89DD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2551294-41DD-41DB-AB16-0D6D534B59E7}"/>
              </a:ext>
            </a:extLst>
          </p:cNvPr>
          <p:cNvSpPr txBox="1">
            <a:spLocks/>
          </p:cNvSpPr>
          <p:nvPr/>
        </p:nvSpPr>
        <p:spPr>
          <a:xfrm>
            <a:off x="619065" y="1057433"/>
            <a:ext cx="6233729" cy="445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最少需要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v10.13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9E17B8-618C-413E-BD61-1D6CD1B44E5E}"/>
              </a:ext>
            </a:extLst>
          </p:cNvPr>
          <p:cNvSpPr txBox="1"/>
          <p:nvPr/>
        </p:nvSpPr>
        <p:spPr>
          <a:xfrm>
            <a:off x="1840394" y="4128446"/>
            <a:ext cx="30155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5.2.0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起默認安裝</a:t>
            </a:r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009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DDA195-78B3-4E11-B2FB-0F4380DD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6" y="235699"/>
            <a:ext cx="4256274" cy="64109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6C8698A-EB57-4177-9FE3-DAAF9104176F}"/>
              </a:ext>
            </a:extLst>
          </p:cNvPr>
          <p:cNvSpPr txBox="1"/>
          <p:nvPr/>
        </p:nvSpPr>
        <p:spPr>
          <a:xfrm>
            <a:off x="4845052" y="550720"/>
            <a:ext cx="6096000" cy="300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assets：需要被打包的資源，例如你的 images 等等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components：頁面的最小單位組件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layouts：頁面共用的版型，例如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footer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middleware：進入頁面前需要做的中間層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pages：頁面放的地方，一個 .vue 就是一個頁面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plugins：自定義的</a:t>
            </a: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套件的資料夾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static：靜態資源，不需要被打包的資源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store： Vuex所放的資料夾</a:t>
            </a:r>
          </a:p>
        </p:txBody>
      </p:sp>
    </p:spTree>
    <p:extLst>
      <p:ext uri="{BB962C8B-B14F-4D97-AF65-F5344CB8AC3E}">
        <p14:creationId xmlns:p14="http://schemas.microsoft.com/office/powerpoint/2010/main" val="279648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B17D8B1-752D-494E-9E76-7C711765D8CC}"/>
              </a:ext>
            </a:extLst>
          </p:cNvPr>
          <p:cNvSpPr/>
          <p:nvPr/>
        </p:nvSpPr>
        <p:spPr>
          <a:xfrm>
            <a:off x="2825750" y="2438124"/>
            <a:ext cx="6350000" cy="184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25750" y="1536700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39725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Vue2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Nuxtjs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之中使用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Vue3 Composition-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1707874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install @nuxtjs/composition-api --save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34D503-D776-4EAD-9194-92FD6F41135A}"/>
              </a:ext>
            </a:extLst>
          </p:cNvPr>
          <p:cNvSpPr txBox="1"/>
          <p:nvPr/>
        </p:nvSpPr>
        <p:spPr>
          <a:xfrm>
            <a:off x="2952750" y="295341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buildModules</a:t>
            </a:r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nuxtjs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/composition-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],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C40E828-6DBD-4C95-ACA9-84B3DBA0A401}"/>
              </a:ext>
            </a:extLst>
          </p:cNvPr>
          <p:cNvSpPr txBox="1"/>
          <p:nvPr/>
        </p:nvSpPr>
        <p:spPr>
          <a:xfrm>
            <a:off x="7759700" y="2438124"/>
            <a:ext cx="1377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</a:rPr>
              <a:t>nuxt.config.js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2ED4ACE-F6E6-4416-914D-1568B6CB8E09}"/>
              </a:ext>
            </a:extLst>
          </p:cNvPr>
          <p:cNvGrpSpPr/>
          <p:nvPr/>
        </p:nvGrpSpPr>
        <p:grpSpPr>
          <a:xfrm>
            <a:off x="1355725" y="5264150"/>
            <a:ext cx="10166350" cy="1111251"/>
            <a:chOff x="1355725" y="5264150"/>
            <a:chExt cx="10166350" cy="11112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7CB1DF5-62DA-4DDA-86A0-30BEC70C4916}"/>
                </a:ext>
              </a:extLst>
            </p:cNvPr>
            <p:cNvSpPr/>
            <p:nvPr/>
          </p:nvSpPr>
          <p:spPr>
            <a:xfrm>
              <a:off x="1355725" y="5264150"/>
              <a:ext cx="10166350" cy="11112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103C75F-7434-4CF4-B1D2-CB0DF8142E68}"/>
                </a:ext>
              </a:extLst>
            </p:cNvPr>
            <p:cNvSpPr txBox="1"/>
            <p:nvPr/>
          </p:nvSpPr>
          <p:spPr>
            <a:xfrm>
              <a:off x="1708150" y="5666085"/>
              <a:ext cx="98139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 ref, reactive, watch, </a:t>
              </a:r>
              <a:r>
                <a:rPr lang="en-US" altLang="zh-TW" b="0" dirty="0" err="1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onMounted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} </a:t>
              </a:r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"@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nuxtjs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/composition-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api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FB25154D-564E-496A-84FE-6C59E3C6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4876249"/>
            <a:ext cx="32258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引入的時候像是這樣</a:t>
            </a:r>
            <a:endParaRPr kumimoji="0" lang="zh-TW" altLang="zh-TW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200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CA298E3-E100-412A-A4D8-5D13C7B349EF}"/>
              </a:ext>
            </a:extLst>
          </p:cNvPr>
          <p:cNvSpPr txBox="1"/>
          <p:nvPr/>
        </p:nvSpPr>
        <p:spPr>
          <a:xfrm>
            <a:off x="1600200" y="27167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Nuxt</a:t>
            </a:r>
            <a:r>
              <a:rPr lang="en-US" altLang="zh-TW" sz="4400" b="1" i="0" dirty="0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Composition API</a:t>
            </a:r>
            <a:endParaRPr lang="zh-TW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D0251C-3868-4768-9599-DD255B834FA7}"/>
              </a:ext>
            </a:extLst>
          </p:cNvPr>
          <p:cNvSpPr txBox="1"/>
          <p:nvPr/>
        </p:nvSpPr>
        <p:spPr>
          <a:xfrm>
            <a:off x="1600200" y="3486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https://composition-api.nuxtjs.org/</a:t>
            </a:r>
          </a:p>
        </p:txBody>
      </p:sp>
    </p:spTree>
    <p:extLst>
      <p:ext uri="{BB962C8B-B14F-4D97-AF65-F5344CB8AC3E}">
        <p14:creationId xmlns:p14="http://schemas.microsoft.com/office/powerpoint/2010/main" val="306865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3FB67-E384-4A92-8AA5-993C73C6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2" y="632062"/>
            <a:ext cx="2427514" cy="5492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7EBD3-4176-4EA9-948B-21B59AB3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41" y="1342868"/>
            <a:ext cx="11100117" cy="9573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https://vue-lessons-api.herokuapp.com/photo/list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圖片列表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b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322</Words>
  <Application>Microsoft Office PowerPoint</Application>
  <PresentationFormat>寬螢幕</PresentationFormat>
  <Paragraphs>35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Arial Unicode MS</vt:lpstr>
      <vt:lpstr>DM Sans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Nuxtjs Install </vt:lpstr>
      <vt:lpstr>PowerPoint 簡報</vt:lpstr>
      <vt:lpstr>如何在Vue2的Nuxtjs之中使用Vue3 Composition-Api </vt:lpstr>
      <vt:lpstr>PowerPoint 簡報</vt:lpstr>
      <vt:lpstr>課程用API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128</cp:revision>
  <dcterms:created xsi:type="dcterms:W3CDTF">2020-09-24T04:16:46Z</dcterms:created>
  <dcterms:modified xsi:type="dcterms:W3CDTF">2020-12-11T06:22:15Z</dcterms:modified>
</cp:coreProperties>
</file>