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69" r:id="rId15"/>
    <p:sldId id="265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64"/>
            <p14:sldId id="270"/>
            <p14:sldId id="271"/>
            <p14:sldId id="272"/>
            <p14:sldId id="273"/>
            <p14:sldId id="274"/>
            <p14:sldId id="275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page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https://nuxtjs.org/docs/2.x/directory-structure/layouts#error-page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Quicksand"/>
              </a:rPr>
              <a:t>P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Quicksand"/>
              </a:rPr>
              <a:t>lugins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https://nuxtjs.org/docs/2.x/directory-structure/plugins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3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0E9189E-9975-4676-99BC-E20427CF1B96}"/>
              </a:ext>
            </a:extLst>
          </p:cNvPr>
          <p:cNvSpPr/>
          <p:nvPr/>
        </p:nvSpPr>
        <p:spPr>
          <a:xfrm>
            <a:off x="3259088" y="2839750"/>
            <a:ext cx="5673824" cy="2090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983" y="1728779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自己撰寫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lugins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4FCDF-06C5-4997-B39E-81AD84EB1DBD}"/>
              </a:ext>
            </a:extLst>
          </p:cNvPr>
          <p:cNvSpPr txBox="1"/>
          <p:nvPr/>
        </p:nvSpPr>
        <p:spPr>
          <a:xfrm>
            <a:off x="3682445" y="3441448"/>
            <a:ext cx="5124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"Event Name"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{}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267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714" y="3097540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i="0" dirty="0">
                <a:solidFill>
                  <a:schemeClr val="bg1"/>
                </a:solidFill>
                <a:effectLst/>
                <a:latin typeface="-apple-system"/>
              </a:rPr>
              <a:t>Vue.js notifications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6CC3BA6-2AC2-4447-B7FD-A12B9AA927B3}"/>
              </a:ext>
            </a:extLst>
          </p:cNvPr>
          <p:cNvSpPr txBox="1">
            <a:spLocks/>
          </p:cNvSpPr>
          <p:nvPr/>
        </p:nvSpPr>
        <p:spPr>
          <a:xfrm>
            <a:off x="2109931" y="3652328"/>
            <a:ext cx="8442585" cy="94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-apple-system"/>
              </a:rPr>
              <a:t>https://github.com/euvl/vue-notification#readme</a:t>
            </a:r>
          </a:p>
        </p:txBody>
      </p:sp>
    </p:spTree>
    <p:extLst>
      <p:ext uri="{BB962C8B-B14F-4D97-AF65-F5344CB8AC3E}">
        <p14:creationId xmlns:p14="http://schemas.microsoft.com/office/powerpoint/2010/main" val="292391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26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7"/>
            <a:ext cx="11100117" cy="29425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https://vue-lessons-api.herokuapp.com/courses/{id}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課程內容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780314" y="3256545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2459007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14" y="3491238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--save-dev sass sass-loader fibers</a:t>
            </a: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FA6D4A-519C-4CFB-AF6C-65CB06AB0410}"/>
              </a:ext>
            </a:extLst>
          </p:cNvPr>
          <p:cNvSpPr/>
          <p:nvPr/>
        </p:nvSpPr>
        <p:spPr>
          <a:xfrm>
            <a:off x="2784751" y="3678046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09658" y="2109414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51" y="557707"/>
            <a:ext cx="6399814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563338-4366-46D7-B9CD-88E9B992B77B}"/>
              </a:ext>
            </a:extLst>
          </p:cNvPr>
          <p:cNvSpPr txBox="1"/>
          <p:nvPr/>
        </p:nvSpPr>
        <p:spPr>
          <a:xfrm>
            <a:off x="2964227" y="2289873"/>
            <a:ext cx="51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DBC12-6FEB-4915-A634-3B1FDC138B1E}"/>
              </a:ext>
            </a:extLst>
          </p:cNvPr>
          <p:cNvSpPr/>
          <p:nvPr/>
        </p:nvSpPr>
        <p:spPr>
          <a:xfrm>
            <a:off x="2809658" y="5246678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493A46-5FD8-49FA-9F6C-D068EEDB5DA6}"/>
              </a:ext>
            </a:extLst>
          </p:cNvPr>
          <p:cNvSpPr txBox="1"/>
          <p:nvPr/>
        </p:nvSpPr>
        <p:spPr>
          <a:xfrm>
            <a:off x="3053324" y="5427137"/>
            <a:ext cx="586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&gt;about page&lt;/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D8D5E41-88ED-488C-B92A-7D8C2ED2E238}"/>
              </a:ext>
            </a:extLst>
          </p:cNvPr>
          <p:cNvSpPr txBox="1">
            <a:spLocks/>
          </p:cNvSpPr>
          <p:nvPr/>
        </p:nvSpPr>
        <p:spPr>
          <a:xfrm>
            <a:off x="2809658" y="1648422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更換頁面的進入點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9210609-20F6-48EB-97AD-3790FD687410}"/>
              </a:ext>
            </a:extLst>
          </p:cNvPr>
          <p:cNvSpPr txBox="1">
            <a:spLocks/>
          </p:cNvSpPr>
          <p:nvPr/>
        </p:nvSpPr>
        <p:spPr>
          <a:xfrm>
            <a:off x="2757596" y="4822129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切換頁面的超連結元件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45A65-5828-4A6B-86DC-289A984A24C4}"/>
              </a:ext>
            </a:extLst>
          </p:cNvPr>
          <p:cNvSpPr txBox="1"/>
          <p:nvPr/>
        </p:nvSpPr>
        <p:spPr>
          <a:xfrm>
            <a:off x="2979865" y="3863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NuxtChild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9D0AFD0-E266-4F40-A4A0-664AEAB1CAE7}"/>
              </a:ext>
            </a:extLst>
          </p:cNvPr>
          <p:cNvSpPr txBox="1">
            <a:spLocks/>
          </p:cNvSpPr>
          <p:nvPr/>
        </p:nvSpPr>
        <p:spPr>
          <a:xfrm>
            <a:off x="2757596" y="3261121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嵌套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所更換頁面的進入點</a:t>
            </a:r>
          </a:p>
        </p:txBody>
      </p:sp>
    </p:spTree>
    <p:extLst>
      <p:ext uri="{BB962C8B-B14F-4D97-AF65-F5344CB8AC3E}">
        <p14:creationId xmlns:p14="http://schemas.microsoft.com/office/powerpoint/2010/main" val="177511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Loading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https://nuxtjs.org/docs/2.x/configuration-glossary/configuration-loading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499</Words>
  <Application>Microsoft Office PowerPoint</Application>
  <PresentationFormat>寬螢幕</PresentationFormat>
  <Paragraphs>58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-apple-system</vt:lpstr>
      <vt:lpstr>Arial Unicode MS</vt:lpstr>
      <vt:lpstr>DM Sans</vt:lpstr>
      <vt:lpstr>Quicksand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Nuxt 使用SASS</vt:lpstr>
      <vt:lpstr>Nuxt 使用 Router</vt:lpstr>
      <vt:lpstr>客制化Loading</vt:lpstr>
      <vt:lpstr>Error page</vt:lpstr>
      <vt:lpstr>Plugins</vt:lpstr>
      <vt:lpstr>自己撰寫 Plugins 起手式</vt:lpstr>
      <vt:lpstr>Vue.js notifications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153</cp:revision>
  <dcterms:created xsi:type="dcterms:W3CDTF">2020-09-24T04:16:46Z</dcterms:created>
  <dcterms:modified xsi:type="dcterms:W3CDTF">2020-12-15T03:04:28Z</dcterms:modified>
</cp:coreProperties>
</file>