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9" r:id="rId17"/>
    <p:sldId id="265" r:id="rId18"/>
    <p:sldId id="26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14" y="3097540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i="0" dirty="0">
                <a:solidFill>
                  <a:schemeClr val="bg1"/>
                </a:solidFill>
                <a:effectLst/>
                <a:latin typeface="-apple-system"/>
              </a:rPr>
              <a:t>Vue.js notifications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CC3BA6-2AC2-4447-B7FD-A12B9AA927B3}"/>
              </a:ext>
            </a:extLst>
          </p:cNvPr>
          <p:cNvSpPr txBox="1">
            <a:spLocks/>
          </p:cNvSpPr>
          <p:nvPr/>
        </p:nvSpPr>
        <p:spPr>
          <a:xfrm>
            <a:off x="2109931" y="3652328"/>
            <a:ext cx="8442585" cy="94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-apple-system"/>
              </a:rPr>
              <a:t>https://github.com/euvl/vue-notification#readme</a:t>
            </a:r>
          </a:p>
        </p:txBody>
      </p:sp>
    </p:spTree>
    <p:extLst>
      <p:ext uri="{BB962C8B-B14F-4D97-AF65-F5344CB8AC3E}">
        <p14:creationId xmlns:p14="http://schemas.microsoft.com/office/powerpoint/2010/main" val="29239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431110" y="1286917"/>
            <a:ext cx="687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942470" y="240784"/>
            <a:ext cx="4078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localStorage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2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252620" y="582067"/>
            <a:ext cx="73991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Cookies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-cookie'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(name, value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{}, expires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expires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365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(name, value, expires)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(err)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898020" y="221734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2AE6E-3353-404C-AC0E-6646A0C56272}"/>
              </a:ext>
            </a:extLst>
          </p:cNvPr>
          <p:cNvSpPr txBox="1"/>
          <p:nvPr/>
        </p:nvSpPr>
        <p:spPr>
          <a:xfrm>
            <a:off x="7955170" y="1364734"/>
            <a:ext cx="407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Js-cookie: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https://github.com/js-cookie/js-cookie</a:t>
            </a:r>
          </a:p>
        </p:txBody>
      </p:sp>
    </p:spTree>
    <p:extLst>
      <p:ext uri="{BB962C8B-B14F-4D97-AF65-F5344CB8AC3E}">
        <p14:creationId xmlns:p14="http://schemas.microsoft.com/office/powerpoint/2010/main" val="381279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978</Words>
  <Application>Microsoft Office PowerPoint</Application>
  <PresentationFormat>寬螢幕</PresentationFormat>
  <Paragraphs>106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-apple-system</vt:lpstr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Vue.js notifications</vt:lpstr>
      <vt:lpstr>PowerPoint 簡報</vt:lpstr>
      <vt:lpstr>PowerPoint 簡報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161</cp:revision>
  <dcterms:created xsi:type="dcterms:W3CDTF">2020-09-24T04:16:46Z</dcterms:created>
  <dcterms:modified xsi:type="dcterms:W3CDTF">2020-12-15T05:24:06Z</dcterms:modified>
</cp:coreProperties>
</file>