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9" r:id="rId9"/>
    <p:sldId id="265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332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 Unicode MS</vt:lpstr>
      <vt:lpstr>DM Sans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129</cp:revision>
  <dcterms:created xsi:type="dcterms:W3CDTF">2020-09-24T04:16:46Z</dcterms:created>
  <dcterms:modified xsi:type="dcterms:W3CDTF">2020-12-11T14:14:44Z</dcterms:modified>
</cp:coreProperties>
</file>