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69" r:id="rId14"/>
    <p:sldId id="265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484</Words>
  <Application>Microsoft Office PowerPoint</Application>
  <PresentationFormat>寬螢幕</PresentationFormat>
  <Paragraphs>56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149</cp:revision>
  <dcterms:created xsi:type="dcterms:W3CDTF">2020-09-24T04:16:46Z</dcterms:created>
  <dcterms:modified xsi:type="dcterms:W3CDTF">2020-12-14T14:05:07Z</dcterms:modified>
</cp:coreProperties>
</file>