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82" r:id="rId8"/>
    <p:sldId id="284" r:id="rId9"/>
    <p:sldId id="283" r:id="rId10"/>
    <p:sldId id="264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1" r:id="rId22"/>
    <p:sldId id="280" r:id="rId23"/>
    <p:sldId id="269" r:id="rId24"/>
    <p:sldId id="265" r:id="rId25"/>
    <p:sldId id="268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CC1C975-A6FD-4D8D-A8E7-D314A7234674}">
          <p14:sldIdLst>
            <p14:sldId id="256"/>
            <p14:sldId id="257"/>
            <p14:sldId id="260"/>
            <p14:sldId id="259"/>
            <p14:sldId id="261"/>
            <p14:sldId id="262"/>
            <p14:sldId id="282"/>
            <p14:sldId id="284"/>
            <p14:sldId id="283"/>
            <p14:sldId id="264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  <p14:sldId id="280"/>
            <p14:sldId id="269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遠 成" initials="智遠" lastIdx="1" clrIdx="0">
    <p:extLst>
      <p:ext uri="{19B8F6BF-5375-455C-9EA6-DF929625EA0E}">
        <p15:presenceInfo xmlns:p15="http://schemas.microsoft.com/office/powerpoint/2012/main" userId="fd43e007af542b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E6E6E6"/>
    <a:srgbClr val="4FC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03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8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15100-D723-4F74-87CD-BDB67315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E3249B-04F0-4A66-840E-FAB1207D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4F194-B2E7-4F26-8FB8-DD53B81B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3DEC5-BBDB-44DB-8ACE-93BD38F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FDB64-CDA1-4EC1-B495-B1A16FD8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2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5AAC4-E258-4AEE-AFCB-0827366F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7BF440-A149-47B3-B41E-BD9EBF1C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95C3EF-9210-497F-82FC-3A84443D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09FC0-B937-4802-8C45-C7D907BF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5CEEF-9618-4CE2-BFB8-B740BC4D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1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D531CB-821F-47D0-A1F0-A9A017D21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0A2C09-F7F9-4BA9-92DE-E10EEBE8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5644F-48DD-4CBC-8488-397F0BC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40D9F-294D-4EDC-BFCF-34DD7E07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56D00-CCDA-484D-8CE4-81F68F15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6D9FF-62E0-4FB4-B0C6-DE660C03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D5BA6-3D08-4C97-BDC9-011764F6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A5EEB-A615-414A-BAA9-43257FB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03D45-04FE-4C99-98C2-4040BA32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E6B9E-071E-465A-85B1-C62017F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5AAA2-88E3-4BCB-ADAF-00391BB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C12B6-E7AC-42D6-B5E4-836B7BA7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C106F-B4CA-46AA-B12B-2602C02C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5C316-9B86-4C47-BDB8-DDFCCDD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61A51C-E960-4410-9FE0-99A83A39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9D822-6B2D-4FDC-85C6-87F5F003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AE470-6A6F-4D60-B65C-FF25733D7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259641-7985-45AC-AA73-5C696D742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47592E-215A-4C32-AE4E-8696A5AF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E4F793-7EA5-481E-8693-F3960AAF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74464-8797-4CA4-B9B8-962D8BE4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22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47B53-74DD-4607-82CC-B02DC7AC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CB8038-A9FA-4332-9CA8-D814E87D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9EF915-F108-4081-A532-239AFB14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775D41-551D-46DE-9D9E-482C0316C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ACA15C-D1FB-46EB-9640-374F79987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E7E2C3-371E-4906-8054-DBC7690D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C8DD6-8E70-4B90-B4E8-255D0C0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FDC3B8-5B67-4DD9-855E-69C6052C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5352D-A41E-46F2-A9CD-675A467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F5BEE-C162-4D3C-A35D-823613BA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84AF0B-74F7-453D-9863-C001B974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7CDBE8-39AD-494D-8D5B-4301CF2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64711C-63BA-46FC-AAB7-F7A85A09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46D818-8524-4922-AB7A-9D0D1D74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C4E6F-2A40-4DBD-AC57-10A51AF5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8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A2769-2C3C-4225-BF76-5043C8D6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A647A-02EC-46AA-9447-15D326A0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70DDC-CACC-464B-B334-80D2544F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AE435-4C08-4235-9D0E-FD30F402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8F2AA9-E1A3-4A5E-91F9-75EFB6F1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D94F36-F2D7-405D-8F20-4B67FA0D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2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A9DA7-6014-4333-947D-3390BEF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1A0236-AABE-44F0-A7D8-7581D36B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864CF-DD74-46ED-A837-60E77B204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9D3CD-FC98-46B4-BB20-9259B22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FC5363-A398-426E-8C0A-D4DACD53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A92E03-4354-46D7-9DA2-5B75388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45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D35B9C-EB13-4C80-BA15-E74C37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2F201D-6970-458B-AB80-517C9F8D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04AD9-294F-493A-99F2-8E894CF3A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673A-2C76-400E-AECF-A7C5CD58B306}" type="datetimeFigureOut">
              <a:rPr lang="zh-TW" altLang="en-US" smtClean="0"/>
              <a:t>2020/12/20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F3DC46-D6E9-44B1-BE88-97FD6310D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3F3D9-39EA-4F01-AF17-70C7432C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osition-api.nuxtjs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C856E2-9AC1-461B-AF6B-B646023D5D1D}"/>
              </a:ext>
            </a:extLst>
          </p:cNvPr>
          <p:cNvSpPr txBox="1"/>
          <p:nvPr/>
        </p:nvSpPr>
        <p:spPr>
          <a:xfrm>
            <a:off x="1995801" y="4145280"/>
            <a:ext cx="8200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 </a:t>
            </a:r>
            <a:r>
              <a:rPr lang="zh-TW" altLang="en-US" sz="6600" b="1" i="0" u="none" strike="noStrike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進階篇</a:t>
            </a:r>
            <a:endParaRPr lang="zh-TW" altLang="en-US" sz="6600" b="1" i="0" u="none" strike="noStrike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8BC940-76F8-4D13-A443-D427DE9F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6" y="1873636"/>
            <a:ext cx="2312748" cy="20098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289B5C9-ABD9-4D66-BFAD-EFE71E0FE641}"/>
              </a:ext>
            </a:extLst>
          </p:cNvPr>
          <p:cNvSpPr txBox="1"/>
          <p:nvPr/>
        </p:nvSpPr>
        <p:spPr>
          <a:xfrm rot="528160">
            <a:off x="7010641" y="3786060"/>
            <a:ext cx="470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SPA</a:t>
            </a:r>
            <a:r>
              <a:rPr lang="zh-TW" altLang="en-US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SSR</a:t>
            </a:r>
            <a:r>
              <a:rPr lang="zh-TW" altLang="en-US" sz="2400" b="1" i="0" u="none" strike="noStrike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的開發之路</a:t>
            </a:r>
            <a:endParaRPr lang="zh-TW" altLang="en-US" sz="2400" b="1" i="0" u="none" strike="noStrike" dirty="0">
              <a:solidFill>
                <a:schemeClr val="bg1">
                  <a:lumMod val="9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87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4D5A94F-0C49-4EC9-A889-1867AD4D0274}"/>
              </a:ext>
            </a:extLst>
          </p:cNvPr>
          <p:cNvSpPr/>
          <p:nvPr/>
        </p:nvSpPr>
        <p:spPr>
          <a:xfrm>
            <a:off x="2780314" y="3256545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079603-FF49-4509-B778-86858F14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64" y="2459007"/>
            <a:ext cx="11061700" cy="730251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SASS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26E6E0-773F-498C-AB4B-D4E0439FD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314" y="3491238"/>
            <a:ext cx="6350000" cy="38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install --save-dev sass sass-loader fibers</a:t>
            </a:r>
          </a:p>
        </p:txBody>
      </p:sp>
    </p:spTree>
    <p:extLst>
      <p:ext uri="{BB962C8B-B14F-4D97-AF65-F5344CB8AC3E}">
        <p14:creationId xmlns:p14="http://schemas.microsoft.com/office/powerpoint/2010/main" val="361200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CAFA6D4A-519C-4CFB-AF6C-65CB06AB0410}"/>
              </a:ext>
            </a:extLst>
          </p:cNvPr>
          <p:cNvSpPr/>
          <p:nvPr/>
        </p:nvSpPr>
        <p:spPr>
          <a:xfrm>
            <a:off x="2784751" y="3678046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D5A94F-0C49-4EC9-A889-1867AD4D0274}"/>
              </a:ext>
            </a:extLst>
          </p:cNvPr>
          <p:cNvSpPr/>
          <p:nvPr/>
        </p:nvSpPr>
        <p:spPr>
          <a:xfrm>
            <a:off x="2809658" y="2109414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079603-FF49-4509-B778-86858F14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751" y="557707"/>
            <a:ext cx="6399814" cy="730251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Router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F563338-4366-46D7-B9CD-88E9B992B77B}"/>
              </a:ext>
            </a:extLst>
          </p:cNvPr>
          <p:cNvSpPr txBox="1"/>
          <p:nvPr/>
        </p:nvSpPr>
        <p:spPr>
          <a:xfrm>
            <a:off x="2964227" y="2289873"/>
            <a:ext cx="5186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altLang="zh-TW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Nuxt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EDBC12-6FEB-4915-A634-3B1FDC138B1E}"/>
              </a:ext>
            </a:extLst>
          </p:cNvPr>
          <p:cNvSpPr/>
          <p:nvPr/>
        </p:nvSpPr>
        <p:spPr>
          <a:xfrm>
            <a:off x="2809658" y="5246678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F493A46-5FD8-49FA-9F6C-D068EEDB5DA6}"/>
              </a:ext>
            </a:extLst>
          </p:cNvPr>
          <p:cNvSpPr txBox="1"/>
          <p:nvPr/>
        </p:nvSpPr>
        <p:spPr>
          <a:xfrm>
            <a:off x="3053324" y="5427137"/>
            <a:ext cx="5862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NuxtLink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"/about"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&gt;about page&lt;/</a:t>
            </a:r>
            <a:r>
              <a:rPr lang="en-US" altLang="zh-TW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NuxtLink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5D8D5E41-88ED-488C-B92A-7D8C2ED2E238}"/>
              </a:ext>
            </a:extLst>
          </p:cNvPr>
          <p:cNvSpPr txBox="1">
            <a:spLocks/>
          </p:cNvSpPr>
          <p:nvPr/>
        </p:nvSpPr>
        <p:spPr>
          <a:xfrm>
            <a:off x="2809658" y="1648422"/>
            <a:ext cx="5017447" cy="42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Router 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更換頁面的進入點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D9210609-20F6-48EB-97AD-3790FD687410}"/>
              </a:ext>
            </a:extLst>
          </p:cNvPr>
          <p:cNvSpPr txBox="1">
            <a:spLocks/>
          </p:cNvSpPr>
          <p:nvPr/>
        </p:nvSpPr>
        <p:spPr>
          <a:xfrm>
            <a:off x="2757596" y="4822129"/>
            <a:ext cx="5017447" cy="42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切換頁面的超連結元件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0A45A65-5828-4A6B-86DC-289A984A24C4}"/>
              </a:ext>
            </a:extLst>
          </p:cNvPr>
          <p:cNvSpPr txBox="1"/>
          <p:nvPr/>
        </p:nvSpPr>
        <p:spPr>
          <a:xfrm>
            <a:off x="2979865" y="38631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NuxtChild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69D0AFD0-E266-4F40-A4A0-664AEAB1CAE7}"/>
              </a:ext>
            </a:extLst>
          </p:cNvPr>
          <p:cNvSpPr txBox="1">
            <a:spLocks/>
          </p:cNvSpPr>
          <p:nvPr/>
        </p:nvSpPr>
        <p:spPr>
          <a:xfrm>
            <a:off x="2757596" y="3261121"/>
            <a:ext cx="5017447" cy="42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嵌套 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router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所更換頁面的進入點</a:t>
            </a:r>
          </a:p>
        </p:txBody>
      </p:sp>
    </p:spTree>
    <p:extLst>
      <p:ext uri="{BB962C8B-B14F-4D97-AF65-F5344CB8AC3E}">
        <p14:creationId xmlns:p14="http://schemas.microsoft.com/office/powerpoint/2010/main" val="1775119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BA3E3-9D25-4DE9-B150-F6EE66E1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048" y="2773401"/>
            <a:ext cx="5634540" cy="940994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客制化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Loading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A40D72-0C4F-4D4F-9BA3-A762DF919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117" y="3714395"/>
            <a:ext cx="7834401" cy="4316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1800" dirty="0">
                <a:solidFill>
                  <a:schemeClr val="bg1"/>
                </a:solidFill>
              </a:rPr>
              <a:t>https://nuxtjs.org/docs/2.x/configuration-glossary/configuration-loading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687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BA3E3-9D25-4DE9-B150-F6EE66E1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048" y="2773401"/>
            <a:ext cx="5634540" cy="940994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Error page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A40D72-0C4F-4D4F-9BA3-A762DF919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117" y="3714395"/>
            <a:ext cx="7834401" cy="4316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1800" dirty="0">
                <a:solidFill>
                  <a:schemeClr val="bg1"/>
                </a:solidFill>
              </a:rPr>
              <a:t>https://nuxtjs.org/docs/2.x/directory-structure/layouts#error-page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089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BA3E3-9D25-4DE9-B150-F6EE66E1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048" y="2773401"/>
            <a:ext cx="5634540" cy="940994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Quicksand"/>
              </a:rPr>
              <a:t>P</a:t>
            </a:r>
            <a:r>
              <a:rPr lang="en-US" altLang="zh-TW" b="1" i="0" dirty="0">
                <a:solidFill>
                  <a:schemeClr val="bg1"/>
                </a:solidFill>
                <a:effectLst/>
                <a:latin typeface="Quicksand"/>
              </a:rPr>
              <a:t>lugins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A40D72-0C4F-4D4F-9BA3-A762DF919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117" y="3714395"/>
            <a:ext cx="7834401" cy="4316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1800" dirty="0">
                <a:solidFill>
                  <a:schemeClr val="bg1"/>
                </a:solidFill>
              </a:rPr>
              <a:t>https://nuxtjs.org/docs/2.x/directory-structure/plugins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339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0E9189E-9975-4676-99BC-E20427CF1B96}"/>
              </a:ext>
            </a:extLst>
          </p:cNvPr>
          <p:cNvSpPr/>
          <p:nvPr/>
        </p:nvSpPr>
        <p:spPr>
          <a:xfrm>
            <a:off x="3259088" y="2839750"/>
            <a:ext cx="5673824" cy="20900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F4E8A01D-7D4E-424E-A20F-D7C4D3A5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983" y="1728779"/>
            <a:ext cx="6395121" cy="940994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自己撰寫 </a:t>
            </a:r>
            <a:r>
              <a:rPr lang="en-US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sz="36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lugins</a:t>
            </a:r>
            <a:r>
              <a:rPr lang="zh-TW" altLang="en-US" sz="36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起手式</a:t>
            </a:r>
            <a:endParaRPr lang="en-US" altLang="zh-TW" sz="3600" b="1" i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314FCDF-06C5-4997-B39E-81AD84EB1DBD}"/>
              </a:ext>
            </a:extLst>
          </p:cNvPr>
          <p:cNvSpPr txBox="1"/>
          <p:nvPr/>
        </p:nvSpPr>
        <p:spPr>
          <a:xfrm>
            <a:off x="3682445" y="3441448"/>
            <a:ext cx="51243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({ app }, inject) </a:t>
            </a:r>
            <a:r>
              <a:rPr lang="en-US" altLang="zh-TW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inject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"Event Name"</a:t>
            </a:r>
            <a:r>
              <a:rPr lang="en-US" altLang="zh-TW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{}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82671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F4E8A01D-7D4E-424E-A20F-D7C4D3A5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714" y="3097540"/>
            <a:ext cx="6395121" cy="940994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b="1" i="0" dirty="0">
                <a:solidFill>
                  <a:schemeClr val="bg1"/>
                </a:solidFill>
                <a:effectLst/>
                <a:latin typeface="-apple-system"/>
              </a:rPr>
              <a:t>Vue.js notifications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16CC3BA6-2AC2-4447-B7FD-A12B9AA927B3}"/>
              </a:ext>
            </a:extLst>
          </p:cNvPr>
          <p:cNvSpPr txBox="1">
            <a:spLocks/>
          </p:cNvSpPr>
          <p:nvPr/>
        </p:nvSpPr>
        <p:spPr>
          <a:xfrm>
            <a:off x="2109931" y="3652328"/>
            <a:ext cx="8442585" cy="940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400" dirty="0">
                <a:solidFill>
                  <a:schemeClr val="bg1"/>
                </a:solidFill>
                <a:latin typeface="-apple-system"/>
              </a:rPr>
              <a:t>https://github.com/euvl/vue-notification#readme</a:t>
            </a:r>
          </a:p>
        </p:txBody>
      </p:sp>
    </p:spTree>
    <p:extLst>
      <p:ext uri="{BB962C8B-B14F-4D97-AF65-F5344CB8AC3E}">
        <p14:creationId xmlns:p14="http://schemas.microsoft.com/office/powerpoint/2010/main" val="2923912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EC0EE49-AF4B-4BCE-939C-5DDA4AC34160}"/>
              </a:ext>
            </a:extLst>
          </p:cNvPr>
          <p:cNvSpPr/>
          <p:nvPr/>
        </p:nvSpPr>
        <p:spPr>
          <a:xfrm>
            <a:off x="0" y="0"/>
            <a:ext cx="77343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E1BF7CD-F54C-46B4-B620-AE69B7AD67C3}"/>
              </a:ext>
            </a:extLst>
          </p:cNvPr>
          <p:cNvSpPr txBox="1"/>
          <p:nvPr/>
        </p:nvSpPr>
        <p:spPr>
          <a:xfrm>
            <a:off x="431110" y="1286917"/>
            <a:ext cx="68720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({ app }, inject)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inject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(key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{})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(key, </a:t>
            </a:r>
            <a:r>
              <a:rPr lang="en-US" altLang="zh-TW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(key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obj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(key));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obj)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{};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obj;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(key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(key);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removeAll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});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5F1DAEF-80C8-492E-A1AB-B58760197BD5}"/>
              </a:ext>
            </a:extLst>
          </p:cNvPr>
          <p:cNvSpPr txBox="1"/>
          <p:nvPr/>
        </p:nvSpPr>
        <p:spPr>
          <a:xfrm>
            <a:off x="7942470" y="240784"/>
            <a:ext cx="4078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包裝 </a:t>
            </a:r>
            <a:r>
              <a:rPr lang="en-US" altLang="zh-TW" sz="3200" b="1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localStorage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5204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EC0EE49-AF4B-4BCE-939C-5DDA4AC34160}"/>
              </a:ext>
            </a:extLst>
          </p:cNvPr>
          <p:cNvSpPr/>
          <p:nvPr/>
        </p:nvSpPr>
        <p:spPr>
          <a:xfrm>
            <a:off x="0" y="0"/>
            <a:ext cx="77343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E1BF7CD-F54C-46B4-B620-AE69B7AD67C3}"/>
              </a:ext>
            </a:extLst>
          </p:cNvPr>
          <p:cNvSpPr txBox="1"/>
          <p:nvPr/>
        </p:nvSpPr>
        <p:spPr>
          <a:xfrm>
            <a:off x="252620" y="582067"/>
            <a:ext cx="739912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Cookies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sz="14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-cookie'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({ app }, inject)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inject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'cookies'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(name, value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{}, expires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expires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400" b="0" dirty="0">
                <a:solidFill>
                  <a:srgbClr val="FF80F4"/>
                </a:solidFill>
                <a:effectLst/>
                <a:latin typeface="Consolas" panose="020B0609020204030204" pitchFamily="49" charset="0"/>
              </a:rPr>
              <a:t>365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})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(name, value, expires)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name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(name)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}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(err)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F80F4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name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(name)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removeAll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()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NodeList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NodeList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(el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(el))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5F1DAEF-80C8-492E-A1AB-B58760197BD5}"/>
              </a:ext>
            </a:extLst>
          </p:cNvPr>
          <p:cNvSpPr txBox="1"/>
          <p:nvPr/>
        </p:nvSpPr>
        <p:spPr>
          <a:xfrm>
            <a:off x="7898020" y="221734"/>
            <a:ext cx="2895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包裝 </a:t>
            </a:r>
            <a:r>
              <a:rPr lang="en-US" altLang="zh-TW" sz="32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Cookies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C92AE6E-3353-404C-AC0E-6646A0C56272}"/>
              </a:ext>
            </a:extLst>
          </p:cNvPr>
          <p:cNvSpPr txBox="1"/>
          <p:nvPr/>
        </p:nvSpPr>
        <p:spPr>
          <a:xfrm>
            <a:off x="7955170" y="1364734"/>
            <a:ext cx="40780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Js-cookie: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https://github.com/js-cookie/js-cookie</a:t>
            </a:r>
          </a:p>
        </p:txBody>
      </p:sp>
    </p:spTree>
    <p:extLst>
      <p:ext uri="{BB962C8B-B14F-4D97-AF65-F5344CB8AC3E}">
        <p14:creationId xmlns:p14="http://schemas.microsoft.com/office/powerpoint/2010/main" val="3812794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8A728177-16DD-425A-BDFD-F1BED7006524}"/>
              </a:ext>
            </a:extLst>
          </p:cNvPr>
          <p:cNvGrpSpPr/>
          <p:nvPr/>
        </p:nvGrpSpPr>
        <p:grpSpPr>
          <a:xfrm>
            <a:off x="1720889" y="1019470"/>
            <a:ext cx="4202833" cy="4924129"/>
            <a:chOff x="3663279" y="914400"/>
            <a:chExt cx="4202833" cy="492412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06B33A0-7547-4D98-A584-C675B4F2A562}"/>
                </a:ext>
              </a:extLst>
            </p:cNvPr>
            <p:cNvSpPr/>
            <p:nvPr/>
          </p:nvSpPr>
          <p:spPr>
            <a:xfrm>
              <a:off x="3663279" y="914400"/>
              <a:ext cx="4202833" cy="492412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2000A652-95E4-40D7-A574-1429FCDEC449}"/>
                </a:ext>
              </a:extLst>
            </p:cNvPr>
            <p:cNvSpPr txBox="1"/>
            <p:nvPr/>
          </p:nvSpPr>
          <p:spPr>
            <a:xfrm>
              <a:off x="4240223" y="1182772"/>
              <a:ext cx="3239683" cy="41857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400" b="0" dirty="0">
                  <a:solidFill>
                    <a:srgbClr val="8C8C8C"/>
                  </a:solidFill>
                  <a:effectLst/>
                  <a:latin typeface="Consolas" panose="020B0609020204030204" pitchFamily="49" charset="0"/>
                </a:rPr>
                <a:t>// state</a:t>
              </a:r>
              <a:endPara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export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sz="1400" b="0" i="1" dirty="0"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sz="1400" b="0" dirty="0"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state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() </a:t>
              </a:r>
              <a:r>
                <a:rPr lang="en-US" altLang="zh-TW" sz="1400" b="0" i="1" dirty="0"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=&gt;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({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})</a:t>
              </a:r>
            </a:p>
            <a:p>
              <a:b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400" b="0" dirty="0">
                  <a:solidFill>
                    <a:srgbClr val="8C8C8C"/>
                  </a:solidFill>
                  <a:effectLst/>
                  <a:latin typeface="Consolas" panose="020B0609020204030204" pitchFamily="49" charset="0"/>
                </a:rPr>
                <a:t>// actions</a:t>
              </a:r>
              <a:endPara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export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sz="1400" b="0" i="1" dirty="0"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actions </a:t>
              </a:r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{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b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400" b="0" dirty="0">
                  <a:solidFill>
                    <a:srgbClr val="8C8C8C"/>
                  </a:solidFill>
                  <a:effectLst/>
                  <a:latin typeface="Consolas" panose="020B0609020204030204" pitchFamily="49" charset="0"/>
                </a:rPr>
                <a:t>// mutations</a:t>
              </a:r>
              <a:endPara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export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sz="1400" b="0" i="1" dirty="0"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mutations </a:t>
              </a:r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{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b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400" b="0" dirty="0">
                  <a:solidFill>
                    <a:srgbClr val="8C8C8C"/>
                  </a:solidFill>
                  <a:effectLst/>
                  <a:latin typeface="Consolas" panose="020B0609020204030204" pitchFamily="49" charset="0"/>
                </a:rPr>
                <a:t>// getters</a:t>
              </a:r>
              <a:endPara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export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sz="1400" b="0" i="1" dirty="0"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getters </a:t>
              </a:r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{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sp>
        <p:nvSpPr>
          <p:cNvPr id="7" name="標題 1">
            <a:extLst>
              <a:ext uri="{FF2B5EF4-FFF2-40B4-BE49-F238E27FC236}">
                <a16:creationId xmlns:a16="http://schemas.microsoft.com/office/drawing/2014/main" id="{07814A41-285F-462E-97E9-D8BCBDB4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236" y="1287842"/>
            <a:ext cx="3534549" cy="772819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1" i="0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Vuex</a:t>
            </a:r>
            <a:r>
              <a:rPr lang="zh-TW" altLang="en-US" sz="36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起手式</a:t>
            </a:r>
            <a:endParaRPr lang="en-US" altLang="zh-TW" sz="3600" b="1" i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628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D29C0126-BCD8-491E-8F28-C8C26014FE20}"/>
              </a:ext>
            </a:extLst>
          </p:cNvPr>
          <p:cNvGrpSpPr/>
          <p:nvPr/>
        </p:nvGrpSpPr>
        <p:grpSpPr>
          <a:xfrm>
            <a:off x="1251263" y="1929591"/>
            <a:ext cx="4418969" cy="1104534"/>
            <a:chOff x="1733549" y="1790758"/>
            <a:chExt cx="4418969" cy="1104534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CFBF2C2-1AD2-43CD-B6B4-869C98AC2976}"/>
                </a:ext>
              </a:extLst>
            </p:cNvPr>
            <p:cNvSpPr txBox="1"/>
            <p:nvPr/>
          </p:nvSpPr>
          <p:spPr>
            <a:xfrm>
              <a:off x="1733549" y="1790758"/>
              <a:ext cx="441896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什麼是</a:t>
              </a:r>
              <a:r>
                <a:rPr lang="en-US" altLang="zh-TW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SPA?</a:t>
              </a:r>
              <a:endPara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DA8030D-BC83-402F-94A9-D3199D6E674A}"/>
                </a:ext>
              </a:extLst>
            </p:cNvPr>
            <p:cNvSpPr txBox="1"/>
            <p:nvPr/>
          </p:nvSpPr>
          <p:spPr>
            <a:xfrm>
              <a:off x="1923733" y="2525960"/>
              <a:ext cx="4038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SPA demo : </a:t>
              </a:r>
              <a:r>
                <a:rPr lang="zh-TW" altLang="en-US" dirty="0">
                  <a:solidFill>
                    <a:schemeClr val="bg1"/>
                  </a:solidFill>
                </a:rPr>
                <a:t>http://www.yixinju.url.tw/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2565558-DC8B-4626-BFCA-B220C559C57E}"/>
              </a:ext>
            </a:extLst>
          </p:cNvPr>
          <p:cNvGrpSpPr/>
          <p:nvPr/>
        </p:nvGrpSpPr>
        <p:grpSpPr>
          <a:xfrm>
            <a:off x="1050609" y="3823875"/>
            <a:ext cx="4820281" cy="1174105"/>
            <a:chOff x="1469709" y="4096925"/>
            <a:chExt cx="4820281" cy="1174105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289B51A2-136A-43BA-A27D-76E6D47885DE}"/>
                </a:ext>
              </a:extLst>
            </p:cNvPr>
            <p:cNvSpPr txBox="1"/>
            <p:nvPr/>
          </p:nvSpPr>
          <p:spPr>
            <a:xfrm>
              <a:off x="1469709" y="4901698"/>
              <a:ext cx="48202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SSR demo : https://v3.vuejs.org/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D37A43B-3602-4C34-9992-26A4C548D145}"/>
                </a:ext>
              </a:extLst>
            </p:cNvPr>
            <p:cNvSpPr txBox="1"/>
            <p:nvPr/>
          </p:nvSpPr>
          <p:spPr>
            <a:xfrm>
              <a:off x="1527489" y="4096925"/>
              <a:ext cx="470471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什麼是</a:t>
              </a:r>
              <a:r>
                <a:rPr lang="en-US" altLang="zh-TW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SSR?</a:t>
              </a:r>
              <a:endPara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85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0D33F2B-5FC8-49AA-832A-C01892345651}"/>
              </a:ext>
            </a:extLst>
          </p:cNvPr>
          <p:cNvSpPr/>
          <p:nvPr/>
        </p:nvSpPr>
        <p:spPr>
          <a:xfrm>
            <a:off x="522514" y="538132"/>
            <a:ext cx="6832442" cy="57817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B383B88-8A8F-421D-90C4-CAF67F69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757" y="538132"/>
            <a:ext cx="2569502" cy="541491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拆分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3D4DDDC-AA86-4725-98EF-64D6812BC0EA}"/>
              </a:ext>
            </a:extLst>
          </p:cNvPr>
          <p:cNvSpPr txBox="1"/>
          <p:nvPr/>
        </p:nvSpPr>
        <p:spPr>
          <a:xfrm>
            <a:off x="952736" y="982175"/>
            <a:ext cx="609694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2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photoRequest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2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"https://vue-lessons-api.herokuapp.com/"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photoRequest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interceptors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(config)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請求發起前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config;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},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(error)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(error);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photoRequest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interceptors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(response)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請求發起後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response;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},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(error)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(error);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getPhotoRequest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()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photoRequest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"/photo/list"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64067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9511F509-5DB1-46ED-AB0A-66650CE7BA8D}"/>
              </a:ext>
            </a:extLst>
          </p:cNvPr>
          <p:cNvSpPr/>
          <p:nvPr/>
        </p:nvSpPr>
        <p:spPr>
          <a:xfrm>
            <a:off x="5494351" y="3013298"/>
            <a:ext cx="6389207" cy="22981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64085B-57CE-4B72-8314-CC1E74062E59}"/>
              </a:ext>
            </a:extLst>
          </p:cNvPr>
          <p:cNvSpPr/>
          <p:nvPr/>
        </p:nvSpPr>
        <p:spPr>
          <a:xfrm>
            <a:off x="363015" y="3013298"/>
            <a:ext cx="5035921" cy="22981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CCEC33-6DDA-46ED-A302-1544EE462219}"/>
              </a:ext>
            </a:extLst>
          </p:cNvPr>
          <p:cNvSpPr/>
          <p:nvPr/>
        </p:nvSpPr>
        <p:spPr>
          <a:xfrm>
            <a:off x="4461816" y="2029906"/>
            <a:ext cx="2980603" cy="781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A48F53E-0876-4B37-83DC-04506A1ED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6758"/>
            <a:ext cx="10515600" cy="781149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跨網域處理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12A5416-A06B-442E-A34B-AD861DA0DC9D}"/>
              </a:ext>
            </a:extLst>
          </p:cNvPr>
          <p:cNvSpPr txBox="1"/>
          <p:nvPr/>
        </p:nvSpPr>
        <p:spPr>
          <a:xfrm>
            <a:off x="4616487" y="2243765"/>
            <a:ext cx="2671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npm i @nuxtjs/proxy -D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93DAB2A-C7CA-4FE8-913F-C5BE3446F2D7}"/>
              </a:ext>
            </a:extLst>
          </p:cNvPr>
          <p:cNvSpPr txBox="1"/>
          <p:nvPr/>
        </p:nvSpPr>
        <p:spPr>
          <a:xfrm>
            <a:off x="626495" y="3151329"/>
            <a:ext cx="45418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modules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en-US" altLang="zh-TW" sz="14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nuxtjs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/proxy"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proxy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sz="14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400" b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zh-TW" sz="14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VsWeb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sz="14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/*"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"http://www.vscinemas.com.tw/"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4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changeOrigin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400" b="0" dirty="0">
                <a:solidFill>
                  <a:srgbClr val="FF80F4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5AD2C10-E35C-4CC3-8870-D887C4E4E88B}"/>
              </a:ext>
            </a:extLst>
          </p:cNvPr>
          <p:cNvSpPr txBox="1"/>
          <p:nvPr/>
        </p:nvSpPr>
        <p:spPr>
          <a:xfrm>
            <a:off x="5662416" y="3746885"/>
            <a:ext cx="61214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altLang="zh-TW" sz="16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zh-TW" sz="16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VsWeb</a:t>
            </a:r>
            <a:r>
              <a:rPr lang="en-US" altLang="zh-TW" sz="16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sz="16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zh-TW" sz="16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sz="16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GetLstDicCinema</a:t>
            </a:r>
            <a:r>
              <a:rPr lang="en-US" altLang="zh-TW" sz="16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(res </a:t>
            </a:r>
            <a:r>
              <a:rPr lang="en-US" altLang="zh-TW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zh-TW" alt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6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zh-TW" sz="16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34894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C7CCEC33-6DDA-46ED-A302-1544EE462219}"/>
              </a:ext>
            </a:extLst>
          </p:cNvPr>
          <p:cNvSpPr/>
          <p:nvPr/>
        </p:nvSpPr>
        <p:spPr>
          <a:xfrm>
            <a:off x="2243404" y="2743471"/>
            <a:ext cx="7491266" cy="27315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A48F53E-0876-4B37-83DC-04506A1ED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5929"/>
            <a:ext cx="10515600" cy="1325563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如何使用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B9264A1-31A2-4335-BCE0-2E9C13E465CE}"/>
              </a:ext>
            </a:extLst>
          </p:cNvPr>
          <p:cNvSpPr txBox="1"/>
          <p:nvPr/>
        </p:nvSpPr>
        <p:spPr>
          <a:xfrm>
            <a:off x="907300" y="1832160"/>
            <a:ext cx="10690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https://nuxtjs.org/docs/2.x/configuration-glossary/configuration-server#example-using-https-configuration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C786941-3965-4E20-80BB-2F78EFE424DE}"/>
              </a:ext>
            </a:extLst>
          </p:cNvPr>
          <p:cNvSpPr txBox="1"/>
          <p:nvPr/>
        </p:nvSpPr>
        <p:spPr>
          <a:xfrm>
            <a:off x="2653866" y="3047427"/>
            <a:ext cx="666619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path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'path'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fs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'fs'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https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readFileSync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TW" sz="12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"localhost+2-key.pem"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cert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readFileSync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TW" sz="12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"localhost+2.pem"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0358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B17D8B1-752D-494E-9E76-7C711765D8CC}"/>
              </a:ext>
            </a:extLst>
          </p:cNvPr>
          <p:cNvSpPr/>
          <p:nvPr/>
        </p:nvSpPr>
        <p:spPr>
          <a:xfrm>
            <a:off x="2825750" y="2438124"/>
            <a:ext cx="6350000" cy="184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D5A94F-0C49-4EC9-A889-1867AD4D0274}"/>
              </a:ext>
            </a:extLst>
          </p:cNvPr>
          <p:cNvSpPr/>
          <p:nvPr/>
        </p:nvSpPr>
        <p:spPr>
          <a:xfrm>
            <a:off x="2825750" y="1536700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079603-FF49-4509-B778-86858F14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39725"/>
            <a:ext cx="11061700" cy="730251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如何在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Vue2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Nuxtjs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之中使用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Vue3 Composition-</a:t>
            </a:r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26E6E0-773F-498C-AB4B-D4E0439FD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0" y="1707874"/>
            <a:ext cx="6350000" cy="38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npm install @nuxtjs/composition-api --save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034D503-D776-4EAD-9194-92FD6F41135A}"/>
              </a:ext>
            </a:extLst>
          </p:cNvPr>
          <p:cNvSpPr txBox="1"/>
          <p:nvPr/>
        </p:nvSpPr>
        <p:spPr>
          <a:xfrm>
            <a:off x="2952750" y="2953411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buildModules</a:t>
            </a:r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0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altLang="zh-TW" sz="20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nuxtjs</a:t>
            </a:r>
            <a:r>
              <a:rPr lang="en-US" altLang="zh-TW" sz="20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/composition-</a:t>
            </a:r>
            <a:r>
              <a:rPr lang="en-US" altLang="zh-TW" sz="20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zh-TW" sz="20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zh-TW" sz="2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],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C40E828-6DBD-4C95-ACA9-84B3DBA0A401}"/>
              </a:ext>
            </a:extLst>
          </p:cNvPr>
          <p:cNvSpPr txBox="1"/>
          <p:nvPr/>
        </p:nvSpPr>
        <p:spPr>
          <a:xfrm>
            <a:off x="7759700" y="2438124"/>
            <a:ext cx="1377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</a:rPr>
              <a:t>nuxt.config.js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2ED4ACE-F6E6-4416-914D-1568B6CB8E09}"/>
              </a:ext>
            </a:extLst>
          </p:cNvPr>
          <p:cNvGrpSpPr/>
          <p:nvPr/>
        </p:nvGrpSpPr>
        <p:grpSpPr>
          <a:xfrm>
            <a:off x="1355725" y="5264150"/>
            <a:ext cx="10166350" cy="1111251"/>
            <a:chOff x="1355725" y="5264150"/>
            <a:chExt cx="10166350" cy="111125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7CB1DF5-62DA-4DDA-86A0-30BEC70C4916}"/>
                </a:ext>
              </a:extLst>
            </p:cNvPr>
            <p:cNvSpPr/>
            <p:nvPr/>
          </p:nvSpPr>
          <p:spPr>
            <a:xfrm>
              <a:off x="1355725" y="5264150"/>
              <a:ext cx="10166350" cy="11112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103C75F-7434-4CF4-B1D2-CB0DF8142E68}"/>
                </a:ext>
              </a:extLst>
            </p:cNvPr>
            <p:cNvSpPr txBox="1"/>
            <p:nvPr/>
          </p:nvSpPr>
          <p:spPr>
            <a:xfrm>
              <a:off x="1708150" y="5666085"/>
              <a:ext cx="98139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import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{ ref, reactive, watch, </a:t>
              </a:r>
              <a:r>
                <a:rPr lang="en-US" altLang="zh-TW" b="0" dirty="0" err="1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onMounted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} </a:t>
              </a:r>
              <a:r>
                <a:rPr lang="en-US" altLang="zh-TW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"@</a:t>
              </a:r>
              <a:r>
                <a:rPr lang="en-US" altLang="zh-TW" b="0" dirty="0" err="1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nuxtjs</a:t>
              </a:r>
              <a:r>
                <a:rPr lang="en-US" altLang="zh-TW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/composition-</a:t>
              </a:r>
              <a:r>
                <a:rPr lang="en-US" altLang="zh-TW" b="0" dirty="0" err="1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api</a:t>
              </a:r>
              <a:r>
                <a:rPr lang="en-US" altLang="zh-TW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</p:txBody>
        </p:sp>
      </p:grpSp>
      <p:sp>
        <p:nvSpPr>
          <p:cNvPr id="15" name="Rectangle 1">
            <a:extLst>
              <a:ext uri="{FF2B5EF4-FFF2-40B4-BE49-F238E27FC236}">
                <a16:creationId xmlns:a16="http://schemas.microsoft.com/office/drawing/2014/main" id="{FB25154D-564E-496A-84FE-6C59E3C6F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850" y="4876249"/>
            <a:ext cx="3225800" cy="38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引入的時候像是這樣</a:t>
            </a:r>
            <a:endParaRPr kumimoji="0" lang="zh-TW" altLang="zh-TW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4267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0CA298E3-E100-412A-A4D8-5D13C7B349EF}"/>
              </a:ext>
            </a:extLst>
          </p:cNvPr>
          <p:cNvSpPr txBox="1"/>
          <p:nvPr/>
        </p:nvSpPr>
        <p:spPr>
          <a:xfrm>
            <a:off x="1600200" y="2716768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b="1" i="0" dirty="0" err="1">
                <a:solidFill>
                  <a:schemeClr val="bg1">
                    <a:lumMod val="95000"/>
                  </a:schemeClr>
                </a:solidFill>
                <a:effectLst/>
                <a:latin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Nuxt</a:t>
            </a:r>
            <a:r>
              <a:rPr lang="en-US" altLang="zh-TW" sz="4400" b="1" i="0" dirty="0">
                <a:solidFill>
                  <a:schemeClr val="bg1">
                    <a:lumMod val="95000"/>
                  </a:schemeClr>
                </a:solidFill>
                <a:effectLst/>
                <a:latin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Composition API</a:t>
            </a:r>
            <a:endParaRPr lang="zh-TW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2D0251C-3868-4768-9599-DD255B834FA7}"/>
              </a:ext>
            </a:extLst>
          </p:cNvPr>
          <p:cNvSpPr txBox="1"/>
          <p:nvPr/>
        </p:nvSpPr>
        <p:spPr>
          <a:xfrm>
            <a:off x="1600200" y="3486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https://composition-api.nuxtjs.org/</a:t>
            </a:r>
          </a:p>
        </p:txBody>
      </p:sp>
    </p:spTree>
    <p:extLst>
      <p:ext uri="{BB962C8B-B14F-4D97-AF65-F5344CB8AC3E}">
        <p14:creationId xmlns:p14="http://schemas.microsoft.com/office/powerpoint/2010/main" val="3068650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3FB67-E384-4A92-8AA5-993C73C6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2" y="632062"/>
            <a:ext cx="2427514" cy="549275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課程用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B7EBD3-4176-4EA9-948B-21B59AB3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41" y="1342867"/>
            <a:ext cx="11100117" cy="294252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https://vue-lessons-api.herokuapp.com/photo/list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圖片列表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https://vue-lessons-api.herokuapp.com/courses/list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課程列表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https://vue-lessons-api.herokuapp.com/courses/{id}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課程內容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http://www.vscinemas.com.tw/VsWeb/api/GetLstDicCinema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電影院列表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546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FCFBF2C2-1AD2-43CD-B6B4-869C98AC2976}"/>
              </a:ext>
            </a:extLst>
          </p:cNvPr>
          <p:cNvSpPr txBox="1"/>
          <p:nvPr/>
        </p:nvSpPr>
        <p:spPr>
          <a:xfrm>
            <a:off x="3623876" y="4368221"/>
            <a:ext cx="50975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4800" b="1" i="0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?</a:t>
            </a:r>
            <a:endParaRPr lang="zh-TW" altLang="en-US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3DDF125-F2BE-44FC-AC58-D0C2D640B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582" y="1732930"/>
            <a:ext cx="2146852" cy="214685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9DAACF0-97CF-4FD0-8823-CAE4316FFA1C}"/>
              </a:ext>
            </a:extLst>
          </p:cNvPr>
          <p:cNvSpPr txBox="1"/>
          <p:nvPr/>
        </p:nvSpPr>
        <p:spPr>
          <a:xfrm>
            <a:off x="4684170" y="5137029"/>
            <a:ext cx="269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https://nuxtjs.org/</a:t>
            </a:r>
          </a:p>
        </p:txBody>
      </p:sp>
    </p:spTree>
    <p:extLst>
      <p:ext uri="{BB962C8B-B14F-4D97-AF65-F5344CB8AC3E}">
        <p14:creationId xmlns:p14="http://schemas.microsoft.com/office/powerpoint/2010/main" val="55978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FCFBF2C2-1AD2-43CD-B6B4-869C98AC2976}"/>
              </a:ext>
            </a:extLst>
          </p:cNvPr>
          <p:cNvSpPr txBox="1"/>
          <p:nvPr/>
        </p:nvSpPr>
        <p:spPr>
          <a:xfrm>
            <a:off x="2045331" y="1692701"/>
            <a:ext cx="81013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800" b="1" i="0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SSR </a:t>
            </a:r>
            <a:r>
              <a:rPr lang="zh-TW" altLang="en-US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原理解析</a:t>
            </a:r>
            <a:endParaRPr lang="zh-TW" altLang="en-US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632461-B387-48DA-95E7-E177FD8C4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825" y="2930098"/>
            <a:ext cx="7626350" cy="238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2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A6655-339A-4F47-B6E2-742DC62D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505475"/>
            <a:ext cx="3313517" cy="747890"/>
          </a:xfrm>
        </p:spPr>
        <p:txBody>
          <a:bodyPr>
            <a:normAutofit/>
          </a:bodyPr>
          <a:lstStyle/>
          <a:p>
            <a:r>
              <a:rPr lang="en-US" altLang="zh-TW" sz="4000" b="1" dirty="0" err="1">
                <a:solidFill>
                  <a:schemeClr val="bg1"/>
                </a:solidFill>
              </a:rPr>
              <a:t>Nuxtjs</a:t>
            </a:r>
            <a:r>
              <a:rPr lang="en-US" altLang="zh-TW" sz="4000" b="1" dirty="0">
                <a:solidFill>
                  <a:schemeClr val="bg1"/>
                </a:solidFill>
              </a:rPr>
              <a:t> Install </a:t>
            </a:r>
            <a:endParaRPr lang="zh-TW" alt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8AFBB4-CF69-4D2D-B2BE-3F7942272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003" y="2674406"/>
            <a:ext cx="8939539" cy="1815882"/>
          </a:xfrm>
          <a:prstGeom prst="rect">
            <a:avLst/>
          </a:prstGeom>
          <a:solidFill>
            <a:srgbClr val="2F49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</a:br>
            <a: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  <a:t>    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  <a:t>npx create-nuxt-app 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  <a:t>project-name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Menlo"/>
              </a:rPr>
              <a:t>&gt;</a:t>
            </a:r>
            <a:endParaRPr kumimoji="0" lang="en-US" altLang="zh-TW" sz="3600" b="0" i="0" u="none" strike="noStrike" cap="none" normalizeH="0" baseline="0" dirty="0">
              <a:ln>
                <a:noFill/>
              </a:ln>
              <a:solidFill>
                <a:srgbClr val="89DD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02551294-41DD-41DB-AB16-0D6D534B59E7}"/>
              </a:ext>
            </a:extLst>
          </p:cNvPr>
          <p:cNvSpPr txBox="1">
            <a:spLocks/>
          </p:cNvSpPr>
          <p:nvPr/>
        </p:nvSpPr>
        <p:spPr>
          <a:xfrm>
            <a:off x="619065" y="1057433"/>
            <a:ext cx="6233729" cy="445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 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最少需要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v10.13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的版本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19E17B8-618C-413E-BD61-1D6CD1B44E5E}"/>
              </a:ext>
            </a:extLst>
          </p:cNvPr>
          <p:cNvSpPr txBox="1"/>
          <p:nvPr/>
        </p:nvSpPr>
        <p:spPr>
          <a:xfrm>
            <a:off x="1840394" y="4128446"/>
            <a:ext cx="30155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npx</a:t>
            </a:r>
            <a:r>
              <a:rPr lang="zh-TW" alt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NPM 5.2.0</a:t>
            </a:r>
            <a:r>
              <a:rPr lang="zh-TW" alt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起默認安裝</a:t>
            </a:r>
            <a:r>
              <a:rPr lang="en-US" altLang="zh-TW" sz="14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npx</a:t>
            </a:r>
            <a:r>
              <a:rPr lang="zh-TW" alt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009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1DDA195-78B3-4E11-B2FB-0F4380DDB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6" y="235699"/>
            <a:ext cx="4256274" cy="641096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6C8698A-EB57-4177-9FE3-DAAF9104176F}"/>
              </a:ext>
            </a:extLst>
          </p:cNvPr>
          <p:cNvSpPr txBox="1"/>
          <p:nvPr/>
        </p:nvSpPr>
        <p:spPr>
          <a:xfrm>
            <a:off x="4845052" y="550720"/>
            <a:ext cx="6096000" cy="3001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assets：需要被打包的資源，例如你的 images 等等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components：頁面的最小單位組件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layouts：頁面共用的版型，例如 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header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 footer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middleware：進入頁面前需要做的中間層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pages：頁面放的地方，一個 .vue 就是一個頁面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plugins：自定義的</a:t>
            </a:r>
            <a:r>
              <a:rPr lang="en-US" altLang="zh-TW" sz="16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套件的資料夾</a:t>
            </a:r>
            <a:endParaRPr lang="en-US" altLang="zh-TW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static：靜態資源，不需要被打包的資源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store： Vuex所放的資料夾</a:t>
            </a:r>
          </a:p>
        </p:txBody>
      </p:sp>
    </p:spTree>
    <p:extLst>
      <p:ext uri="{BB962C8B-B14F-4D97-AF65-F5344CB8AC3E}">
        <p14:creationId xmlns:p14="http://schemas.microsoft.com/office/powerpoint/2010/main" val="279648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B7C7764-90FB-439C-A78C-43C909D5F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72" y="190263"/>
            <a:ext cx="4017628" cy="6477473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607C5AFD-3BA6-4F7D-856F-E2D9D4D35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710172"/>
            <a:ext cx="6127750" cy="1132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Menlo"/>
              </a:rPr>
              <a:t>asyncData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Menlo"/>
              </a:rPr>
              <a:t>: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Menlo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Arial Unicode MS"/>
                <a:ea typeface="Menlo"/>
              </a:rPr>
              <a:t> </a:t>
            </a:r>
            <a:r>
              <a:rPr lang="zh-TW" altLang="en-US" sz="2400" dirty="0">
                <a:solidFill>
                  <a:schemeClr val="bg1"/>
                </a:solidFill>
                <a:latin typeface="Arial Unicode MS"/>
                <a:ea typeface="Menlo"/>
              </a:rPr>
              <a:t>只能在 </a:t>
            </a:r>
            <a:r>
              <a:rPr lang="en-US" altLang="zh-TW" sz="2400" dirty="0">
                <a:solidFill>
                  <a:schemeClr val="bg1"/>
                </a:solidFill>
                <a:latin typeface="Arial Unicode MS"/>
                <a:ea typeface="Menlo"/>
              </a:rPr>
              <a:t>page/</a:t>
            </a:r>
            <a:r>
              <a:rPr lang="zh-TW" altLang="en-US" sz="2400" dirty="0">
                <a:solidFill>
                  <a:schemeClr val="bg1"/>
                </a:solidFill>
                <a:latin typeface="Arial Unicode MS"/>
                <a:ea typeface="Menlo"/>
              </a:rPr>
              <a:t> 下面使用，這個生命週期會因為錯誤而顯示錯誤的頁面。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5683E91-F291-478A-AA4B-92CB1365F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2316722"/>
            <a:ext cx="6127750" cy="1132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Menlo"/>
              </a:rPr>
              <a:t>fetch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Menlo"/>
              </a:rPr>
              <a:t>: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Menlo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Arial Unicode MS"/>
                <a:ea typeface="Menlo"/>
              </a:rPr>
              <a:t> </a:t>
            </a:r>
            <a:r>
              <a:rPr lang="zh-TW" altLang="en-US" sz="2400" dirty="0">
                <a:solidFill>
                  <a:schemeClr val="bg1"/>
                </a:solidFill>
                <a:latin typeface="Arial Unicode MS"/>
                <a:ea typeface="Menlo"/>
              </a:rPr>
              <a:t>可以在任何組件上面使用，並提供載入過程中的狀態，方便我們操作頁面。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3877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F10E433F-A3EB-4774-83A0-62445EEE5CB9}"/>
              </a:ext>
            </a:extLst>
          </p:cNvPr>
          <p:cNvSpPr/>
          <p:nvPr/>
        </p:nvSpPr>
        <p:spPr>
          <a:xfrm>
            <a:off x="3502986" y="1710382"/>
            <a:ext cx="5488614" cy="1851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AE5D57A-70EF-4796-A7D5-E3E5AF6C357E}"/>
              </a:ext>
            </a:extLst>
          </p:cNvPr>
          <p:cNvSpPr txBox="1"/>
          <p:nvPr/>
        </p:nvSpPr>
        <p:spPr>
          <a:xfrm>
            <a:off x="4297414" y="2036201"/>
            <a:ext cx="48592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TW" sz="2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TW" sz="2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2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4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fetchOnServer</a:t>
            </a:r>
            <a:r>
              <a:rPr lang="en-US" altLang="zh-TW" sz="2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2400" b="0" dirty="0">
                <a:solidFill>
                  <a:srgbClr val="FF80F4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zh-TW" sz="2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5637996C-0907-4678-8D7C-FA0DCB66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896" y="3641209"/>
            <a:ext cx="5043007" cy="185196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如果把 </a:t>
            </a:r>
            <a:r>
              <a:rPr lang="en-US" altLang="zh-TW" sz="18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fetchOnServer</a:t>
            </a: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設定成 </a:t>
            </a:r>
            <a:r>
              <a:rPr lang="en-US" altLang="zh-TW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，那這樣</a:t>
            </a:r>
            <a:r>
              <a:rPr lang="en-US" altLang="zh-TW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fetch </a:t>
            </a: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就只會在 </a:t>
            </a:r>
            <a:r>
              <a:rPr lang="en-US" altLang="zh-TW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client</a:t>
            </a: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端被執行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8071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ADE290-9011-4F39-93AB-9F74AF4C0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75" y="1499672"/>
            <a:ext cx="10515600" cy="752475"/>
          </a:xfrm>
        </p:spPr>
        <p:txBody>
          <a:bodyPr>
            <a:normAutofit/>
          </a:bodyPr>
          <a:lstStyle/>
          <a:p>
            <a:r>
              <a:rPr kumimoji="0" lang="en-US" altLang="zh-TW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Menlo"/>
              </a:rPr>
              <a:t>Fetch</a:t>
            </a:r>
            <a:r>
              <a:rPr kumimoji="0" lang="zh-TW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Menlo"/>
              </a:rPr>
              <a:t> 提供的參數</a:t>
            </a:r>
            <a:endParaRPr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2576858-F905-4F78-B849-C800552403AB}"/>
              </a:ext>
            </a:extLst>
          </p:cNvPr>
          <p:cNvSpPr txBox="1"/>
          <p:nvPr/>
        </p:nvSpPr>
        <p:spPr>
          <a:xfrm>
            <a:off x="984250" y="2628384"/>
            <a:ext cx="10318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$fetchState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.pending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true  |  false )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讓你在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client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端去判斷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載入完成沒有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C1972AC-67F7-4EE7-8E85-64BB1D44CF3C}"/>
              </a:ext>
            </a:extLst>
          </p:cNvPr>
          <p:cNvSpPr txBox="1"/>
          <p:nvPr/>
        </p:nvSpPr>
        <p:spPr>
          <a:xfrm>
            <a:off x="984250" y="3373953"/>
            <a:ext cx="9943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$fetchState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.error </a:t>
            </a:r>
            <a:r>
              <a:rPr lang="en-US" altLang="zh-TW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null  |  { } )</a:t>
            </a:r>
            <a:r>
              <a:rPr lang="zh-TW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當發生畫面上的內容發生錯誤的時候，去判斷錯誤的部分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53433B4-1776-4568-965B-601FBD17C49D}"/>
              </a:ext>
            </a:extLst>
          </p:cNvPr>
          <p:cNvSpPr txBox="1"/>
          <p:nvPr/>
        </p:nvSpPr>
        <p:spPr>
          <a:xfrm>
            <a:off x="984250" y="4103648"/>
            <a:ext cx="865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$fetchState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.timestamp </a:t>
            </a:r>
            <a:r>
              <a:rPr lang="en-US" altLang="zh-TW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 Integer  )</a:t>
            </a:r>
            <a:r>
              <a:rPr lang="zh-TW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顯示最後一次非同步處理的時間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79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</TotalTime>
  <Words>1629</Words>
  <Application>Microsoft Office PowerPoint</Application>
  <PresentationFormat>寬螢幕</PresentationFormat>
  <Paragraphs>184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5" baseType="lpstr">
      <vt:lpstr>-apple-system</vt:lpstr>
      <vt:lpstr>Arial Unicode MS</vt:lpstr>
      <vt:lpstr>DM Sans</vt:lpstr>
      <vt:lpstr>Quicksand</vt:lpstr>
      <vt:lpstr>微軟正黑體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Nuxtjs Install </vt:lpstr>
      <vt:lpstr>PowerPoint 簡報</vt:lpstr>
      <vt:lpstr>PowerPoint 簡報</vt:lpstr>
      <vt:lpstr>如果把 fetchOnServer 設定成 false，那這樣fetch 就只會在 client 端被執行</vt:lpstr>
      <vt:lpstr>Fetch 提供的參數</vt:lpstr>
      <vt:lpstr>Nuxt 使用SASS</vt:lpstr>
      <vt:lpstr>Nuxt 使用 Router</vt:lpstr>
      <vt:lpstr>客制化Loading</vt:lpstr>
      <vt:lpstr>Error page</vt:lpstr>
      <vt:lpstr>Plugins</vt:lpstr>
      <vt:lpstr>自己撰寫 Plugins 起手式</vt:lpstr>
      <vt:lpstr>Vue.js notifications</vt:lpstr>
      <vt:lpstr>PowerPoint 簡報</vt:lpstr>
      <vt:lpstr>PowerPoint 簡報</vt:lpstr>
      <vt:lpstr>Vuex 起手式</vt:lpstr>
      <vt:lpstr>API 拆分</vt:lpstr>
      <vt:lpstr>CORS 跨網域處理</vt:lpstr>
      <vt:lpstr>如何使用 https</vt:lpstr>
      <vt:lpstr>如何在Vue2的Nuxtjs之中使用Vue3 Composition-Api </vt:lpstr>
      <vt:lpstr>PowerPoint 簡報</vt:lpstr>
      <vt:lpstr>課程用API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智遠 成</dc:creator>
  <cp:lastModifiedBy>智遠 成</cp:lastModifiedBy>
  <cp:revision>204</cp:revision>
  <dcterms:created xsi:type="dcterms:W3CDTF">2020-09-24T04:16:46Z</dcterms:created>
  <dcterms:modified xsi:type="dcterms:W3CDTF">2020-12-20T04:28:32Z</dcterms:modified>
</cp:coreProperties>
</file>