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69" r:id="rId21"/>
    <p:sldId id="265" r:id="rId22"/>
    <p:sldId id="26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431110" y="1286917"/>
            <a:ext cx="687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942470" y="240784"/>
            <a:ext cx="4078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localStorage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252620" y="582067"/>
            <a:ext cx="73991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Cookies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-cookie'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(name, value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{}, expires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expires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 value, expires)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898020" y="221734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2AE6E-3353-404C-AC0E-6646A0C56272}"/>
              </a:ext>
            </a:extLst>
          </p:cNvPr>
          <p:cNvSpPr txBox="1"/>
          <p:nvPr/>
        </p:nvSpPr>
        <p:spPr>
          <a:xfrm>
            <a:off x="7955170" y="1364734"/>
            <a:ext cx="407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Js-cookie: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https://github.com/js-cookie/js-cookie</a:t>
            </a:r>
          </a:p>
        </p:txBody>
      </p:sp>
    </p:spTree>
    <p:extLst>
      <p:ext uri="{BB962C8B-B14F-4D97-AF65-F5344CB8AC3E}">
        <p14:creationId xmlns:p14="http://schemas.microsoft.com/office/powerpoint/2010/main" val="381279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A728177-16DD-425A-BDFD-F1BED7006524}"/>
              </a:ext>
            </a:extLst>
          </p:cNvPr>
          <p:cNvGrpSpPr/>
          <p:nvPr/>
        </p:nvGrpSpPr>
        <p:grpSpPr>
          <a:xfrm>
            <a:off x="1720889" y="1019470"/>
            <a:ext cx="4202833" cy="4924129"/>
            <a:chOff x="3663279" y="914400"/>
            <a:chExt cx="4202833" cy="49241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6B33A0-7547-4D98-A584-C675B4F2A562}"/>
                </a:ext>
              </a:extLst>
            </p:cNvPr>
            <p:cNvSpPr/>
            <p:nvPr/>
          </p:nvSpPr>
          <p:spPr>
            <a:xfrm>
              <a:off x="3663279" y="914400"/>
              <a:ext cx="4202833" cy="4924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000A652-95E4-40D7-A574-1429FCDEC449}"/>
                </a:ext>
              </a:extLst>
            </p:cNvPr>
            <p:cNvSpPr txBox="1"/>
            <p:nvPr/>
          </p:nvSpPr>
          <p:spPr>
            <a:xfrm>
              <a:off x="4240223" y="1182772"/>
              <a:ext cx="3239683" cy="4185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state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()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actions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actions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mutations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mutations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getters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getters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07814A41-285F-462E-97E9-D8BCBDB4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236" y="1287842"/>
            <a:ext cx="3534549" cy="77281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28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D33F2B-5FC8-49AA-832A-C01892345651}"/>
              </a:ext>
            </a:extLst>
          </p:cNvPr>
          <p:cNvSpPr/>
          <p:nvPr/>
        </p:nvSpPr>
        <p:spPr>
          <a:xfrm>
            <a:off x="522514" y="538132"/>
            <a:ext cx="6832442" cy="5781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83B88-8A8F-421D-90C4-CAF67F6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7" y="538132"/>
            <a:ext cx="2569502" cy="54149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拆分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D4DDDC-AA86-4725-98EF-64D6812BC0EA}"/>
              </a:ext>
            </a:extLst>
          </p:cNvPr>
          <p:cNvSpPr txBox="1"/>
          <p:nvPr/>
        </p:nvSpPr>
        <p:spPr>
          <a:xfrm>
            <a:off x="952736" y="982175"/>
            <a:ext cx="6096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(config)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請求發起前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(response)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請求發起後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response;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0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511F509-5DB1-46ED-AB0A-66650CE7BA8D}"/>
              </a:ext>
            </a:extLst>
          </p:cNvPr>
          <p:cNvSpPr/>
          <p:nvPr/>
        </p:nvSpPr>
        <p:spPr>
          <a:xfrm>
            <a:off x="5952118" y="3013298"/>
            <a:ext cx="5931440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64085B-57CE-4B72-8314-CC1E74062E59}"/>
              </a:ext>
            </a:extLst>
          </p:cNvPr>
          <p:cNvSpPr/>
          <p:nvPr/>
        </p:nvSpPr>
        <p:spPr>
          <a:xfrm>
            <a:off x="363015" y="3013298"/>
            <a:ext cx="5560708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4461816" y="2029906"/>
            <a:ext cx="2980603" cy="781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758"/>
            <a:ext cx="10515600" cy="781149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跨網域處理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2A5416-A06B-442E-A34B-AD861DA0DC9D}"/>
              </a:ext>
            </a:extLst>
          </p:cNvPr>
          <p:cNvSpPr txBox="1"/>
          <p:nvPr/>
        </p:nvSpPr>
        <p:spPr>
          <a:xfrm>
            <a:off x="4616487" y="2243765"/>
            <a:ext cx="267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npm i @nuxtjs/proxy -D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DAB2A-C7CA-4FE8-913F-C5BE3446F2D7}"/>
              </a:ext>
            </a:extLst>
          </p:cNvPr>
          <p:cNvSpPr txBox="1"/>
          <p:nvPr/>
        </p:nvSpPr>
        <p:spPr>
          <a:xfrm>
            <a:off x="626494" y="3151329"/>
            <a:ext cx="4963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/proxy"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"http://www.vscinemas.com.tw/VsWeb/"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changeOrigin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AD2C10-E35C-4CC3-8870-D887C4E4E88B}"/>
              </a:ext>
            </a:extLst>
          </p:cNvPr>
          <p:cNvSpPr txBox="1"/>
          <p:nvPr/>
        </p:nvSpPr>
        <p:spPr>
          <a:xfrm>
            <a:off x="6187202" y="3746885"/>
            <a:ext cx="5596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GetLstDicCinema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3489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2243404" y="2743471"/>
            <a:ext cx="7491266" cy="273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929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9264A1-31A2-4335-BCE0-2E9C13E465CE}"/>
              </a:ext>
            </a:extLst>
          </p:cNvPr>
          <p:cNvSpPr txBox="1"/>
          <p:nvPr/>
        </p:nvSpPr>
        <p:spPr>
          <a:xfrm>
            <a:off x="907300" y="1832160"/>
            <a:ext cx="1069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https://nuxtjs.org/docs/2.x/configuration-glossary/configuration-server#example-using-https-configuration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786941-3965-4E20-80BB-2F78EFE424DE}"/>
              </a:ext>
            </a:extLst>
          </p:cNvPr>
          <p:cNvSpPr txBox="1"/>
          <p:nvPr/>
        </p:nvSpPr>
        <p:spPr>
          <a:xfrm>
            <a:off x="2653866" y="3047427"/>
            <a:ext cx="66661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path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'path'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fs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'fs'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"localhost+2-key.pem"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35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http://www.vscinemas.com.tw/VsWeb/api/GetLstDicCinema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電影院列表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1489</Words>
  <Application>Microsoft Office PowerPoint</Application>
  <PresentationFormat>寬螢幕</PresentationFormat>
  <Paragraphs>174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PowerPoint 簡報</vt:lpstr>
      <vt:lpstr>PowerPoint 簡報</vt:lpstr>
      <vt:lpstr>Vuex 起手式</vt:lpstr>
      <vt:lpstr>API 拆分</vt:lpstr>
      <vt:lpstr>CORS 跨網域處理</vt:lpstr>
      <vt:lpstr>如何使用 https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179</cp:revision>
  <dcterms:created xsi:type="dcterms:W3CDTF">2020-09-24T04:16:46Z</dcterms:created>
  <dcterms:modified xsi:type="dcterms:W3CDTF">2020-12-16T11:57:41Z</dcterms:modified>
</cp:coreProperties>
</file>