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414</Words>
  <Application>Microsoft Office PowerPoint</Application>
  <PresentationFormat>寬螢幕</PresentationFormat>
  <Paragraphs>48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 Unicode MS</vt:lpstr>
      <vt:lpstr>DM Sans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138</cp:revision>
  <dcterms:created xsi:type="dcterms:W3CDTF">2020-09-24T04:16:46Z</dcterms:created>
  <dcterms:modified xsi:type="dcterms:W3CDTF">2020-12-14T06:20:12Z</dcterms:modified>
</cp:coreProperties>
</file>