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9" r:id="rId19"/>
    <p:sldId id="265" r:id="rId20"/>
    <p:sldId id="26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CC1C975-A6FD-4D8D-A8E7-D314A7234674}">
          <p14:sldIdLst>
            <p14:sldId id="256"/>
            <p14:sldId id="257"/>
            <p14:sldId id="260"/>
            <p14:sldId id="259"/>
            <p14:sldId id="261"/>
            <p14:sldId id="262"/>
            <p14:sldId id="264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osition-api.nuxt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進階篇</a:t>
            </a:r>
            <a:endParaRPr lang="zh-TW" altLang="en-US" sz="66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SSR</a:t>
            </a:r>
            <a:r>
              <a:rPr lang="zh-TW" altLang="en-US" sz="2400" b="1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的開發之路</a:t>
            </a:r>
            <a:endParaRPr lang="zh-TW" altLang="en-US" sz="2400" b="1" i="0" u="none" strike="noStrike" dirty="0">
              <a:solidFill>
                <a:schemeClr val="bg1">
                  <a:lumMod val="9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 page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https://nuxtjs.org/docs/2.x/directory-structure/layouts#error-page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8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Quicksand"/>
              </a:rPr>
              <a:t>P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Quicksand"/>
              </a:rPr>
              <a:t>lugins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https://nuxtjs.org/docs/2.x/directory-structure/plugins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3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0E9189E-9975-4676-99BC-E20427CF1B96}"/>
              </a:ext>
            </a:extLst>
          </p:cNvPr>
          <p:cNvSpPr/>
          <p:nvPr/>
        </p:nvSpPr>
        <p:spPr>
          <a:xfrm>
            <a:off x="3259088" y="2839750"/>
            <a:ext cx="5673824" cy="2090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983" y="1728779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自己撰寫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lugins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14FCDF-06C5-4997-B39E-81AD84EB1DBD}"/>
              </a:ext>
            </a:extLst>
          </p:cNvPr>
          <p:cNvSpPr txBox="1"/>
          <p:nvPr/>
        </p:nvSpPr>
        <p:spPr>
          <a:xfrm>
            <a:off x="3682445" y="3441448"/>
            <a:ext cx="5124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"Event Name"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{}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267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F4E8A01D-7D4E-424E-A20F-D7C4D3A5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714" y="3097540"/>
            <a:ext cx="6395121" cy="940994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i="0" dirty="0">
                <a:solidFill>
                  <a:schemeClr val="bg1"/>
                </a:solidFill>
                <a:effectLst/>
                <a:latin typeface="-apple-system"/>
              </a:rPr>
              <a:t>Vue.js notifications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6CC3BA6-2AC2-4447-B7FD-A12B9AA927B3}"/>
              </a:ext>
            </a:extLst>
          </p:cNvPr>
          <p:cNvSpPr txBox="1">
            <a:spLocks/>
          </p:cNvSpPr>
          <p:nvPr/>
        </p:nvSpPr>
        <p:spPr>
          <a:xfrm>
            <a:off x="2109931" y="3652328"/>
            <a:ext cx="8442585" cy="94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-apple-system"/>
              </a:rPr>
              <a:t>https://github.com/euvl/vue-notification#readme</a:t>
            </a:r>
          </a:p>
        </p:txBody>
      </p:sp>
    </p:spTree>
    <p:extLst>
      <p:ext uri="{BB962C8B-B14F-4D97-AF65-F5344CB8AC3E}">
        <p14:creationId xmlns:p14="http://schemas.microsoft.com/office/powerpoint/2010/main" val="292391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C0EE49-AF4B-4BCE-939C-5DDA4AC34160}"/>
              </a:ext>
            </a:extLst>
          </p:cNvPr>
          <p:cNvSpPr/>
          <p:nvPr/>
        </p:nvSpPr>
        <p:spPr>
          <a:xfrm>
            <a:off x="0" y="0"/>
            <a:ext cx="7734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1BF7CD-F54C-46B4-B620-AE69B7AD67C3}"/>
              </a:ext>
            </a:extLst>
          </p:cNvPr>
          <p:cNvSpPr txBox="1"/>
          <p:nvPr/>
        </p:nvSpPr>
        <p:spPr>
          <a:xfrm>
            <a:off x="431110" y="1286917"/>
            <a:ext cx="68720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(key,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(key));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obj)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F1DAEF-80C8-492E-A1AB-B58760197BD5}"/>
              </a:ext>
            </a:extLst>
          </p:cNvPr>
          <p:cNvSpPr txBox="1"/>
          <p:nvPr/>
        </p:nvSpPr>
        <p:spPr>
          <a:xfrm>
            <a:off x="7942470" y="240784"/>
            <a:ext cx="4078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包裝 </a:t>
            </a:r>
            <a:r>
              <a:rPr lang="en-US" altLang="zh-TW" sz="3200" b="1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localStorage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520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C0EE49-AF4B-4BCE-939C-5DDA4AC34160}"/>
              </a:ext>
            </a:extLst>
          </p:cNvPr>
          <p:cNvSpPr/>
          <p:nvPr/>
        </p:nvSpPr>
        <p:spPr>
          <a:xfrm>
            <a:off x="0" y="0"/>
            <a:ext cx="7734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1BF7CD-F54C-46B4-B620-AE69B7AD67C3}"/>
              </a:ext>
            </a:extLst>
          </p:cNvPr>
          <p:cNvSpPr txBox="1"/>
          <p:nvPr/>
        </p:nvSpPr>
        <p:spPr>
          <a:xfrm>
            <a:off x="252620" y="582067"/>
            <a:ext cx="739912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Cookies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-cookie'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({ app }, inject)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'cookies'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(name, value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{}, expires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expires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365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(name, value, expires)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(err)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(el))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sz="1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)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F1DAEF-80C8-492E-A1AB-B58760197BD5}"/>
              </a:ext>
            </a:extLst>
          </p:cNvPr>
          <p:cNvSpPr txBox="1"/>
          <p:nvPr/>
        </p:nvSpPr>
        <p:spPr>
          <a:xfrm>
            <a:off x="7898020" y="221734"/>
            <a:ext cx="289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包裝 </a:t>
            </a:r>
            <a:r>
              <a:rPr lang="en-US" altLang="zh-TW" sz="32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Cookies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92AE6E-3353-404C-AC0E-6646A0C56272}"/>
              </a:ext>
            </a:extLst>
          </p:cNvPr>
          <p:cNvSpPr txBox="1"/>
          <p:nvPr/>
        </p:nvSpPr>
        <p:spPr>
          <a:xfrm>
            <a:off x="7955170" y="1364734"/>
            <a:ext cx="40780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Js-cookie: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https://github.com/js-cookie/js-cookie</a:t>
            </a:r>
          </a:p>
        </p:txBody>
      </p:sp>
    </p:spTree>
    <p:extLst>
      <p:ext uri="{BB962C8B-B14F-4D97-AF65-F5344CB8AC3E}">
        <p14:creationId xmlns:p14="http://schemas.microsoft.com/office/powerpoint/2010/main" val="381279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8A728177-16DD-425A-BDFD-F1BED7006524}"/>
              </a:ext>
            </a:extLst>
          </p:cNvPr>
          <p:cNvGrpSpPr/>
          <p:nvPr/>
        </p:nvGrpSpPr>
        <p:grpSpPr>
          <a:xfrm>
            <a:off x="1720889" y="1019470"/>
            <a:ext cx="4202833" cy="4924129"/>
            <a:chOff x="3663279" y="914400"/>
            <a:chExt cx="4202833" cy="492412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6B33A0-7547-4D98-A584-C675B4F2A562}"/>
                </a:ext>
              </a:extLst>
            </p:cNvPr>
            <p:cNvSpPr/>
            <p:nvPr/>
          </p:nvSpPr>
          <p:spPr>
            <a:xfrm>
              <a:off x="3663279" y="914400"/>
              <a:ext cx="4202833" cy="49241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000A652-95E4-40D7-A574-1429FCDEC449}"/>
                </a:ext>
              </a:extLst>
            </p:cNvPr>
            <p:cNvSpPr txBox="1"/>
            <p:nvPr/>
          </p:nvSpPr>
          <p:spPr>
            <a:xfrm>
              <a:off x="4240223" y="1182772"/>
              <a:ext cx="3239683" cy="4185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state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dirty="0">
                  <a:solidFill>
                    <a:srgbClr val="A6E22E"/>
                  </a:solidFill>
                  <a:effectLst/>
                  <a:latin typeface="Consolas" panose="020B0609020204030204" pitchFamily="49" charset="0"/>
                </a:rPr>
                <a:t>state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()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({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})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actions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actions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mutations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mutations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400" b="0" dirty="0">
                  <a:solidFill>
                    <a:srgbClr val="8C8C8C"/>
                  </a:solidFill>
                  <a:effectLst/>
                  <a:latin typeface="Consolas" panose="020B0609020204030204" pitchFamily="49" charset="0"/>
                </a:rPr>
                <a:t>// getters</a:t>
              </a:r>
              <a:endPara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sz="1400" b="0" i="1" dirty="0">
                  <a:solidFill>
                    <a:srgbClr val="66D9E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getters </a:t>
              </a:r>
              <a:r>
                <a:rPr lang="en-US" altLang="zh-TW" sz="1400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 </a:t>
              </a:r>
            </a:p>
            <a:p>
              <a:r>
                <a:rPr lang="en-US" altLang="zh-TW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7" name="標題 1">
            <a:extLst>
              <a:ext uri="{FF2B5EF4-FFF2-40B4-BE49-F238E27FC236}">
                <a16:creationId xmlns:a16="http://schemas.microsoft.com/office/drawing/2014/main" id="{07814A41-285F-462E-97E9-D8BCBDB4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236" y="1287842"/>
            <a:ext cx="3534549" cy="772819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起手式</a:t>
            </a:r>
            <a:endParaRPr lang="en-US" altLang="zh-TW" sz="36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628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D33F2B-5FC8-49AA-832A-C01892345651}"/>
              </a:ext>
            </a:extLst>
          </p:cNvPr>
          <p:cNvSpPr/>
          <p:nvPr/>
        </p:nvSpPr>
        <p:spPr>
          <a:xfrm>
            <a:off x="522514" y="538132"/>
            <a:ext cx="6832442" cy="57817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383B88-8A8F-421D-90C4-CAF67F69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757" y="538132"/>
            <a:ext cx="2569502" cy="54149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拆分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D4DDDC-AA86-4725-98EF-64D6812BC0EA}"/>
              </a:ext>
            </a:extLst>
          </p:cNvPr>
          <p:cNvSpPr txBox="1"/>
          <p:nvPr/>
        </p:nvSpPr>
        <p:spPr>
          <a:xfrm>
            <a:off x="952736" y="982175"/>
            <a:ext cx="6096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2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"https://vue-lessons-api.herokuapp.com/"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interceptors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(config)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請求發起前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config;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(error)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interceptors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(response)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請求發起後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response;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(error)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getPhotoRequest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US" altLang="zh-TW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sz="1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"/photo/list"</a:t>
            </a:r>
            <a:r>
              <a: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406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B17D8B1-752D-494E-9E76-7C711765D8CC}"/>
              </a:ext>
            </a:extLst>
          </p:cNvPr>
          <p:cNvSpPr/>
          <p:nvPr/>
        </p:nvSpPr>
        <p:spPr>
          <a:xfrm>
            <a:off x="2825750" y="2438124"/>
            <a:ext cx="6350000" cy="184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25750" y="1536700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9725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Nuxtjs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之中使用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 Composition-</a:t>
            </a: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707874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install @nuxtjs/composition-api --save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34D503-D776-4EAD-9194-92FD6F41135A}"/>
              </a:ext>
            </a:extLst>
          </p:cNvPr>
          <p:cNvSpPr txBox="1"/>
          <p:nvPr/>
        </p:nvSpPr>
        <p:spPr>
          <a:xfrm>
            <a:off x="2952750" y="2953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buildModules</a:t>
            </a:r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nuxtjs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/composition-</a:t>
            </a:r>
            <a:r>
              <a:rPr lang="en-US" altLang="zh-TW" sz="20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20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],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40E828-6DBD-4C95-ACA9-84B3DBA0A401}"/>
              </a:ext>
            </a:extLst>
          </p:cNvPr>
          <p:cNvSpPr txBox="1"/>
          <p:nvPr/>
        </p:nvSpPr>
        <p:spPr>
          <a:xfrm>
            <a:off x="7759700" y="2438124"/>
            <a:ext cx="137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</a:rPr>
              <a:t>nuxt.config.js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2ED4ACE-F6E6-4416-914D-1568B6CB8E09}"/>
              </a:ext>
            </a:extLst>
          </p:cNvPr>
          <p:cNvGrpSpPr/>
          <p:nvPr/>
        </p:nvGrpSpPr>
        <p:grpSpPr>
          <a:xfrm>
            <a:off x="1355725" y="5264150"/>
            <a:ext cx="10166350" cy="1111251"/>
            <a:chOff x="1355725" y="5264150"/>
            <a:chExt cx="10166350" cy="11112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CB1DF5-62DA-4DDA-86A0-30BEC70C4916}"/>
                </a:ext>
              </a:extLst>
            </p:cNvPr>
            <p:cNvSpPr/>
            <p:nvPr/>
          </p:nvSpPr>
          <p:spPr>
            <a:xfrm>
              <a:off x="1355725" y="5264150"/>
              <a:ext cx="10166350" cy="1111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103C75F-7434-4CF4-B1D2-CB0DF8142E68}"/>
                </a:ext>
              </a:extLst>
            </p:cNvPr>
            <p:cNvSpPr txBox="1"/>
            <p:nvPr/>
          </p:nvSpPr>
          <p:spPr>
            <a:xfrm>
              <a:off x="1708150" y="5666085"/>
              <a:ext cx="98139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{ ref, reactive, watch, </a:t>
              </a:r>
              <a:r>
                <a:rPr lang="en-US" altLang="zh-TW" b="0" dirty="0" err="1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onMounted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} </a:t>
              </a:r>
              <a:r>
                <a:rPr lang="en-US" altLang="zh-TW" b="0" dirty="0">
                  <a:solidFill>
                    <a:srgbClr val="F92672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"@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nuxtjs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/composition-</a:t>
              </a:r>
              <a:r>
                <a:rPr lang="en-US" altLang="zh-TW" b="0" dirty="0" err="1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api</a:t>
              </a:r>
              <a:r>
                <a:rPr lang="en-US" altLang="zh-TW" b="0" dirty="0">
                  <a:solidFill>
                    <a:srgbClr val="FFEE99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B25154D-564E-496A-84FE-6C59E3C6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876249"/>
            <a:ext cx="32258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引入的時候像是這樣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26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CA298E3-E100-412A-A4D8-5D13C7B349EF}"/>
              </a:ext>
            </a:extLst>
          </p:cNvPr>
          <p:cNvSpPr txBox="1"/>
          <p:nvPr/>
        </p:nvSpPr>
        <p:spPr>
          <a:xfrm>
            <a:off x="1600200" y="27167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Nuxt</a:t>
            </a:r>
            <a:r>
              <a:rPr lang="en-US" altLang="zh-TW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Composition API</a:t>
            </a:r>
            <a:endParaRPr lang="zh-TW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D0251C-3868-4768-9599-DD255B834FA7}"/>
              </a:ext>
            </a:extLst>
          </p:cNvPr>
          <p:cNvSpPr txBox="1"/>
          <p:nvPr/>
        </p:nvSpPr>
        <p:spPr>
          <a:xfrm>
            <a:off x="1600200" y="3486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https://composition-api.nuxtjs.org/</a:t>
            </a:r>
          </a:p>
        </p:txBody>
      </p:sp>
    </p:spTree>
    <p:extLst>
      <p:ext uri="{BB962C8B-B14F-4D97-AF65-F5344CB8AC3E}">
        <p14:creationId xmlns:p14="http://schemas.microsoft.com/office/powerpoint/2010/main" val="306865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D29C0126-BCD8-491E-8F28-C8C26014FE20}"/>
              </a:ext>
            </a:extLst>
          </p:cNvPr>
          <p:cNvGrpSpPr/>
          <p:nvPr/>
        </p:nvGrpSpPr>
        <p:grpSpPr>
          <a:xfrm>
            <a:off x="1251263" y="1929591"/>
            <a:ext cx="4418969" cy="1104534"/>
            <a:chOff x="1733549" y="1790758"/>
            <a:chExt cx="4418969" cy="110453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CFBF2C2-1AD2-43CD-B6B4-869C98AC2976}"/>
                </a:ext>
              </a:extLst>
            </p:cNvPr>
            <p:cNvSpPr txBox="1"/>
            <p:nvPr/>
          </p:nvSpPr>
          <p:spPr>
            <a:xfrm>
              <a:off x="1733549" y="1790758"/>
              <a:ext cx="441896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SPA?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DA8030D-BC83-402F-94A9-D3199D6E674A}"/>
                </a:ext>
              </a:extLst>
            </p:cNvPr>
            <p:cNvSpPr txBox="1"/>
            <p:nvPr/>
          </p:nvSpPr>
          <p:spPr>
            <a:xfrm>
              <a:off x="1923733" y="2525960"/>
              <a:ext cx="4038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SPA demo : </a:t>
              </a:r>
              <a:r>
                <a:rPr lang="zh-TW" altLang="en-US" dirty="0">
                  <a:solidFill>
                    <a:schemeClr val="bg1"/>
                  </a:solidFill>
                </a:rPr>
                <a:t>http://www.yixinju.url.tw/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2565558-DC8B-4626-BFCA-B220C559C57E}"/>
              </a:ext>
            </a:extLst>
          </p:cNvPr>
          <p:cNvGrpSpPr/>
          <p:nvPr/>
        </p:nvGrpSpPr>
        <p:grpSpPr>
          <a:xfrm>
            <a:off x="1050609" y="3823875"/>
            <a:ext cx="4820281" cy="1174105"/>
            <a:chOff x="1469709" y="4096925"/>
            <a:chExt cx="4820281" cy="117410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89B51A2-136A-43BA-A27D-76E6D47885DE}"/>
                </a:ext>
              </a:extLst>
            </p:cNvPr>
            <p:cNvSpPr txBox="1"/>
            <p:nvPr/>
          </p:nvSpPr>
          <p:spPr>
            <a:xfrm>
              <a:off x="1469709" y="4901698"/>
              <a:ext cx="482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SSR demo : https://v3.vuejs.org/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37A43B-3602-4C34-9992-26A4C548D145}"/>
                </a:ext>
              </a:extLst>
            </p:cNvPr>
            <p:cNvSpPr txBox="1"/>
            <p:nvPr/>
          </p:nvSpPr>
          <p:spPr>
            <a:xfrm>
              <a:off x="1527489" y="4096925"/>
              <a:ext cx="470471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sz="4800" b="1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SSR?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7"/>
            <a:ext cx="11100117" cy="29425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https://vue-lessons-api.herokuapp.com/courses/list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課程列表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https://vue-lessons-api.herokuapp.com/courses/{id}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課程內容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3623876" y="4368221"/>
            <a:ext cx="5097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?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DDF125-F2BE-44FC-AC58-D0C2D640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2" y="1732930"/>
            <a:ext cx="2146852" cy="2146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DAACF0-97CF-4FD0-8823-CAE4316FFA1C}"/>
              </a:ext>
            </a:extLst>
          </p:cNvPr>
          <p:cNvSpPr txBox="1"/>
          <p:nvPr/>
        </p:nvSpPr>
        <p:spPr>
          <a:xfrm>
            <a:off x="4684170" y="5137029"/>
            <a:ext cx="26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https://nuxtjs.org/</a:t>
            </a:r>
          </a:p>
        </p:txBody>
      </p:sp>
    </p:spTree>
    <p:extLst>
      <p:ext uri="{BB962C8B-B14F-4D97-AF65-F5344CB8AC3E}">
        <p14:creationId xmlns:p14="http://schemas.microsoft.com/office/powerpoint/2010/main" val="5597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FCFBF2C2-1AD2-43CD-B6B4-869C98AC2976}"/>
              </a:ext>
            </a:extLst>
          </p:cNvPr>
          <p:cNvSpPr txBox="1"/>
          <p:nvPr/>
        </p:nvSpPr>
        <p:spPr>
          <a:xfrm>
            <a:off x="2045331" y="1692701"/>
            <a:ext cx="8101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SSR </a:t>
            </a:r>
            <a:r>
              <a:rPr lang="zh-TW" altLang="en-US" sz="4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原理解析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32461-B387-48DA-95E7-E177FD8C4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930098"/>
            <a:ext cx="7626350" cy="23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6655-339A-4F47-B6E2-742DC62D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05475"/>
            <a:ext cx="3313517" cy="74789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bg1"/>
                </a:solidFill>
              </a:rPr>
              <a:t>Nuxtjs</a:t>
            </a:r>
            <a:r>
              <a:rPr lang="en-US" altLang="zh-TW" sz="4000" b="1" dirty="0">
                <a:solidFill>
                  <a:schemeClr val="bg1"/>
                </a:solidFill>
              </a:rPr>
              <a:t> Install 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AFBB4-CF69-4D2D-B2BE-3F794227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03" y="2674406"/>
            <a:ext cx="8939539" cy="1815882"/>
          </a:xfrm>
          <a:prstGeom prst="rect">
            <a:avLst/>
          </a:prstGeom>
          <a:solidFill>
            <a:srgbClr val="2F49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</a:b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npx create-nuxt-app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F5F7FA"/>
                </a:solidFill>
                <a:effectLst/>
                <a:latin typeface="Arial Unicode MS"/>
                <a:ea typeface="Menlo"/>
              </a:rPr>
              <a:t>project-name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Menlo"/>
              </a:rPr>
              <a:t>&gt;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2551294-41DD-41DB-AB16-0D6D534B59E7}"/>
              </a:ext>
            </a:extLst>
          </p:cNvPr>
          <p:cNvSpPr txBox="1">
            <a:spLocks/>
          </p:cNvSpPr>
          <p:nvPr/>
        </p:nvSpPr>
        <p:spPr>
          <a:xfrm>
            <a:off x="619065" y="1057433"/>
            <a:ext cx="6233729" cy="44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最少需要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v10.13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9E17B8-618C-413E-BD61-1D6CD1B44E5E}"/>
              </a:ext>
            </a:extLst>
          </p:cNvPr>
          <p:cNvSpPr txBox="1"/>
          <p:nvPr/>
        </p:nvSpPr>
        <p:spPr>
          <a:xfrm>
            <a:off x="1840394" y="4128446"/>
            <a:ext cx="3015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 5.2.0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起默認安裝</a:t>
            </a:r>
            <a:r>
              <a:rPr lang="en-US" altLang="zh-TW" sz="1400" b="1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npx</a:t>
            </a:r>
            <a:r>
              <a:rPr lang="zh-TW" altLang="en-US" sz="1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09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DDA195-78B3-4E11-B2FB-0F4380D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6" y="235699"/>
            <a:ext cx="4256274" cy="64109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C8698A-EB57-4177-9FE3-DAAF9104176F}"/>
              </a:ext>
            </a:extLst>
          </p:cNvPr>
          <p:cNvSpPr txBox="1"/>
          <p:nvPr/>
        </p:nvSpPr>
        <p:spPr>
          <a:xfrm>
            <a:off x="4845052" y="550720"/>
            <a:ext cx="6096000" cy="300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assets：需要被打包的資源，例如你的 images 等等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components：頁面的最小單位組件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layouts：頁面共用的版型，例如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footer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middleware：進入頁面前需要做的中間層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pages：頁面放的地方，一個 .vue 就是一個頁面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plugins：自定義的</a:t>
            </a:r>
            <a:r>
              <a:rPr lang="en-US" altLang="zh-TW" sz="16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套件的資料夾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static：靜態資源，不需要被打包的資源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store： Vuex所放的資料夾</a:t>
            </a:r>
          </a:p>
        </p:txBody>
      </p:sp>
    </p:spTree>
    <p:extLst>
      <p:ext uri="{BB962C8B-B14F-4D97-AF65-F5344CB8AC3E}">
        <p14:creationId xmlns:p14="http://schemas.microsoft.com/office/powerpoint/2010/main" val="27964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780314" y="3256545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4" y="2459007"/>
            <a:ext cx="11061700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26E6E0-773F-498C-AB4B-D4E043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14" y="3491238"/>
            <a:ext cx="6350000" cy="38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--save-dev sass sass-loader fibers</a:t>
            </a:r>
          </a:p>
        </p:txBody>
      </p:sp>
    </p:spTree>
    <p:extLst>
      <p:ext uri="{BB962C8B-B14F-4D97-AF65-F5344CB8AC3E}">
        <p14:creationId xmlns:p14="http://schemas.microsoft.com/office/powerpoint/2010/main" val="36120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FA6D4A-519C-4CFB-AF6C-65CB06AB0410}"/>
              </a:ext>
            </a:extLst>
          </p:cNvPr>
          <p:cNvSpPr/>
          <p:nvPr/>
        </p:nvSpPr>
        <p:spPr>
          <a:xfrm>
            <a:off x="2784751" y="3678046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94F-0C49-4EC9-A889-1867AD4D0274}"/>
              </a:ext>
            </a:extLst>
          </p:cNvPr>
          <p:cNvSpPr/>
          <p:nvPr/>
        </p:nvSpPr>
        <p:spPr>
          <a:xfrm>
            <a:off x="2809658" y="2109414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079603-FF49-4509-B778-86858F1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51" y="557707"/>
            <a:ext cx="6399814" cy="7302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563338-4366-46D7-B9CD-88E9B992B77B}"/>
              </a:ext>
            </a:extLst>
          </p:cNvPr>
          <p:cNvSpPr txBox="1"/>
          <p:nvPr/>
        </p:nvSpPr>
        <p:spPr>
          <a:xfrm>
            <a:off x="2964227" y="2289873"/>
            <a:ext cx="518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DBC12-6FEB-4915-A634-3B1FDC138B1E}"/>
              </a:ext>
            </a:extLst>
          </p:cNvPr>
          <p:cNvSpPr/>
          <p:nvPr/>
        </p:nvSpPr>
        <p:spPr>
          <a:xfrm>
            <a:off x="2809658" y="5246678"/>
            <a:ext cx="6350000" cy="73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493A46-5FD8-49FA-9F6C-D068EEDB5DA6}"/>
              </a:ext>
            </a:extLst>
          </p:cNvPr>
          <p:cNvSpPr txBox="1"/>
          <p:nvPr/>
        </p:nvSpPr>
        <p:spPr>
          <a:xfrm>
            <a:off x="3053324" y="5427137"/>
            <a:ext cx="586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&gt;about page&lt;/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NuxtLink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D8D5E41-88ED-488C-B92A-7D8C2ED2E238}"/>
              </a:ext>
            </a:extLst>
          </p:cNvPr>
          <p:cNvSpPr txBox="1">
            <a:spLocks/>
          </p:cNvSpPr>
          <p:nvPr/>
        </p:nvSpPr>
        <p:spPr>
          <a:xfrm>
            <a:off x="2809658" y="1648422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更換頁面的進入點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D9210609-20F6-48EB-97AD-3790FD687410}"/>
              </a:ext>
            </a:extLst>
          </p:cNvPr>
          <p:cNvSpPr txBox="1">
            <a:spLocks/>
          </p:cNvSpPr>
          <p:nvPr/>
        </p:nvSpPr>
        <p:spPr>
          <a:xfrm>
            <a:off x="2757596" y="4822129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Nuxt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切換頁面的超連結元件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A45A65-5828-4A6B-86DC-289A984A24C4}"/>
              </a:ext>
            </a:extLst>
          </p:cNvPr>
          <p:cNvSpPr txBox="1"/>
          <p:nvPr/>
        </p:nvSpPr>
        <p:spPr>
          <a:xfrm>
            <a:off x="2979865" y="3863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NuxtChild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9D0AFD0-E266-4F40-A4A0-664AEAB1CAE7}"/>
              </a:ext>
            </a:extLst>
          </p:cNvPr>
          <p:cNvSpPr txBox="1">
            <a:spLocks/>
          </p:cNvSpPr>
          <p:nvPr/>
        </p:nvSpPr>
        <p:spPr>
          <a:xfrm>
            <a:off x="2757596" y="3261121"/>
            <a:ext cx="5017447" cy="42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嵌套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所更換頁面的進入點</a:t>
            </a:r>
          </a:p>
        </p:txBody>
      </p:sp>
    </p:spTree>
    <p:extLst>
      <p:ext uri="{BB962C8B-B14F-4D97-AF65-F5344CB8AC3E}">
        <p14:creationId xmlns:p14="http://schemas.microsoft.com/office/powerpoint/2010/main" val="177511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A3E3-9D25-4DE9-B150-F6EE66E1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48" y="2773401"/>
            <a:ext cx="5634540" cy="940994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客制化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Loading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0D72-0C4F-4D4F-9BA3-A762DF9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117" y="3714395"/>
            <a:ext cx="7834401" cy="431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https://nuxtjs.org/docs/2.x/configuration-glossary/configuration-loading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8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1191</Words>
  <Application>Microsoft Office PowerPoint</Application>
  <PresentationFormat>寬螢幕</PresentationFormat>
  <Paragraphs>147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-apple-system</vt:lpstr>
      <vt:lpstr>Arial Unicode MS</vt:lpstr>
      <vt:lpstr>DM Sans</vt:lpstr>
      <vt:lpstr>Quicksand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Nuxtjs Install </vt:lpstr>
      <vt:lpstr>PowerPoint 簡報</vt:lpstr>
      <vt:lpstr>Nuxt 使用SASS</vt:lpstr>
      <vt:lpstr>Nuxt 使用 Router</vt:lpstr>
      <vt:lpstr>客制化Loading</vt:lpstr>
      <vt:lpstr>Error page</vt:lpstr>
      <vt:lpstr>Plugins</vt:lpstr>
      <vt:lpstr>自己撰寫 Plugins 起手式</vt:lpstr>
      <vt:lpstr>Vue.js notifications</vt:lpstr>
      <vt:lpstr>PowerPoint 簡報</vt:lpstr>
      <vt:lpstr>PowerPoint 簡報</vt:lpstr>
      <vt:lpstr>Vuex 起手式</vt:lpstr>
      <vt:lpstr>API 拆分</vt:lpstr>
      <vt:lpstr>如何在Vue2的Nuxtjs之中使用Vue3 Composition-Api </vt:lpstr>
      <vt:lpstr>PowerPoint 簡報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166</cp:revision>
  <dcterms:created xsi:type="dcterms:W3CDTF">2020-09-24T04:16:46Z</dcterms:created>
  <dcterms:modified xsi:type="dcterms:W3CDTF">2020-12-16T02:53:29Z</dcterms:modified>
</cp:coreProperties>
</file>