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69" r:id="rId21"/>
    <p:sldId id="265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511F509-5DB1-46ED-AB0A-66650CE7BA8D}"/>
              </a:ext>
            </a:extLst>
          </p:cNvPr>
          <p:cNvSpPr/>
          <p:nvPr/>
        </p:nvSpPr>
        <p:spPr>
          <a:xfrm>
            <a:off x="5494351" y="3013298"/>
            <a:ext cx="6389207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4085B-57CE-4B72-8314-CC1E74062E59}"/>
              </a:ext>
            </a:extLst>
          </p:cNvPr>
          <p:cNvSpPr/>
          <p:nvPr/>
        </p:nvSpPr>
        <p:spPr>
          <a:xfrm>
            <a:off x="363015" y="3013298"/>
            <a:ext cx="5035921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4461816" y="2029906"/>
            <a:ext cx="2980603" cy="781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8"/>
            <a:ext cx="10515600" cy="781149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跨網域處理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2A5416-A06B-442E-A34B-AD861DA0DC9D}"/>
              </a:ext>
            </a:extLst>
          </p:cNvPr>
          <p:cNvSpPr txBox="1"/>
          <p:nvPr/>
        </p:nvSpPr>
        <p:spPr>
          <a:xfrm>
            <a:off x="4616487" y="2243765"/>
            <a:ext cx="267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npm i @nuxtjs/proxy -D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DAB2A-C7CA-4FE8-913F-C5BE3446F2D7}"/>
              </a:ext>
            </a:extLst>
          </p:cNvPr>
          <p:cNvSpPr txBox="1"/>
          <p:nvPr/>
        </p:nvSpPr>
        <p:spPr>
          <a:xfrm>
            <a:off x="626495" y="3151329"/>
            <a:ext cx="4541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/proxy"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“/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"http://www.vscinemas.com.tw/"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D2C10-E35C-4CC3-8870-D887C4E4E88B}"/>
              </a:ext>
            </a:extLst>
          </p:cNvPr>
          <p:cNvSpPr txBox="1"/>
          <p:nvPr/>
        </p:nvSpPr>
        <p:spPr>
          <a:xfrm>
            <a:off x="5662416" y="3746885"/>
            <a:ext cx="6121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GetLstDicCinema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489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2243404" y="2743471"/>
            <a:ext cx="7491266" cy="273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9264A1-31A2-4335-BCE0-2E9C13E465CE}"/>
              </a:ext>
            </a:extLst>
          </p:cNvPr>
          <p:cNvSpPr txBox="1"/>
          <p:nvPr/>
        </p:nvSpPr>
        <p:spPr>
          <a:xfrm>
            <a:off x="907300" y="1832160"/>
            <a:ext cx="106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https://nuxtjs.org/docs/2.x/configuration-glossary/configuration-server#example-using-https-configuration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86941-3965-4E20-80BB-2F78EFE424DE}"/>
              </a:ext>
            </a:extLst>
          </p:cNvPr>
          <p:cNvSpPr txBox="1"/>
          <p:nvPr/>
        </p:nvSpPr>
        <p:spPr>
          <a:xfrm>
            <a:off x="2653866" y="3047427"/>
            <a:ext cx="66661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path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'path'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fs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'fs'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"localhost+2-key.pem"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3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http://www.vscinemas.com.tw/VsWeb/api/GetLstDicCinema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1491</Words>
  <Application>Microsoft Office PowerPoint</Application>
  <PresentationFormat>寬螢幕</PresentationFormat>
  <Paragraphs>174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CORS 跨網域處理</vt:lpstr>
      <vt:lpstr>如何使用 https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180</cp:revision>
  <dcterms:created xsi:type="dcterms:W3CDTF">2020-09-24T04:16:46Z</dcterms:created>
  <dcterms:modified xsi:type="dcterms:W3CDTF">2020-12-17T00:49:39Z</dcterms:modified>
</cp:coreProperties>
</file>