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03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8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加值篇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7010641" y="3786060"/>
            <a:ext cx="4702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 v2 </a:t>
            </a:r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升級 </a:t>
            </a:r>
            <a:r>
              <a:rPr lang="en-US" altLang="zh-TW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 v3 </a:t>
            </a:r>
            <a:r>
              <a:rPr lang="zh-TW" altLang="en-US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重點事項</a:t>
            </a: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6FD41C3C-E3C6-460A-A3AF-2744EEDB0BAF}"/>
              </a:ext>
            </a:extLst>
          </p:cNvPr>
          <p:cNvSpPr txBox="1"/>
          <p:nvPr/>
        </p:nvSpPr>
        <p:spPr>
          <a:xfrm>
            <a:off x="1757094" y="1593502"/>
            <a:ext cx="4632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1" u="none" strike="noStrike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x-locale-heading-primary"/>
              </a:rPr>
              <a:t>Object.defineProperties</a:t>
            </a:r>
            <a:r>
              <a:rPr lang="en-US" altLang="zh-TW" b="1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x-locale-heading-primary"/>
              </a:rPr>
              <a:t>()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160907D-6054-4A4D-9CB6-88FB59DAD180}"/>
              </a:ext>
            </a:extLst>
          </p:cNvPr>
          <p:cNvSpPr txBox="1"/>
          <p:nvPr/>
        </p:nvSpPr>
        <p:spPr>
          <a:xfrm>
            <a:off x="2276060" y="2606589"/>
            <a:ext cx="276733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66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x-locale-heading-primary"/>
              </a:rPr>
              <a:t>Proxy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DF1A13C-6F32-4552-B84D-4677239F92B1}"/>
              </a:ext>
            </a:extLst>
          </p:cNvPr>
          <p:cNvSpPr txBox="1"/>
          <p:nvPr/>
        </p:nvSpPr>
        <p:spPr>
          <a:xfrm>
            <a:off x="893102" y="1875620"/>
            <a:ext cx="73506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https://developer.mozilla.org/zh-TW/docs/Web/JavaScript/Reference/Global_Objects/Object/defineProperties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93CEF3B-B2B7-48E7-BB5E-D0456806B21E}"/>
              </a:ext>
            </a:extLst>
          </p:cNvPr>
          <p:cNvSpPr txBox="1"/>
          <p:nvPr/>
        </p:nvSpPr>
        <p:spPr>
          <a:xfrm>
            <a:off x="850504" y="3545308"/>
            <a:ext cx="8549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bg1">
                    <a:lumMod val="95000"/>
                  </a:schemeClr>
                </a:solidFill>
              </a:rPr>
              <a:t>https://developer.mozilla.org/zh-TW/docs/Web/JavaScript/Reference/Global_Objects/Proxy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C99B0F2-8608-4D2B-8E99-EA44137FA7AD}"/>
              </a:ext>
            </a:extLst>
          </p:cNvPr>
          <p:cNvSpPr txBox="1"/>
          <p:nvPr/>
        </p:nvSpPr>
        <p:spPr>
          <a:xfrm>
            <a:off x="850504" y="1601998"/>
            <a:ext cx="1239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1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x-locale-heading-primary"/>
              </a:rPr>
              <a:t>Vue2 =&gt;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4E56AD3-2EA8-4852-9CBF-A0B02721CD37}"/>
              </a:ext>
            </a:extLst>
          </p:cNvPr>
          <p:cNvSpPr txBox="1"/>
          <p:nvPr/>
        </p:nvSpPr>
        <p:spPr>
          <a:xfrm>
            <a:off x="850503" y="3022088"/>
            <a:ext cx="18131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2800" b="1" i="0" u="none" strike="noStrike" dirty="0">
                <a:solidFill>
                  <a:schemeClr val="bg1"/>
                </a:solidFill>
                <a:effectLst/>
                <a:latin typeface="x-locale-heading-primary"/>
              </a:rPr>
              <a:t>Vue3  =&gt;</a:t>
            </a:r>
          </a:p>
        </p:txBody>
      </p:sp>
    </p:spTree>
    <p:extLst>
      <p:ext uri="{BB962C8B-B14F-4D97-AF65-F5344CB8AC3E}">
        <p14:creationId xmlns:p14="http://schemas.microsoft.com/office/powerpoint/2010/main" val="34318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3919E8A-D93C-41C7-8E2B-2BE6A53DA8A7}"/>
              </a:ext>
            </a:extLst>
          </p:cNvPr>
          <p:cNvSpPr/>
          <p:nvPr/>
        </p:nvSpPr>
        <p:spPr>
          <a:xfrm>
            <a:off x="2868149" y="665923"/>
            <a:ext cx="6094107" cy="46401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CCF1A3-6BCF-48D5-A730-DE85D32DD0C3}"/>
              </a:ext>
            </a:extLst>
          </p:cNvPr>
          <p:cNvSpPr txBox="1"/>
          <p:nvPr/>
        </p:nvSpPr>
        <p:spPr>
          <a:xfrm>
            <a:off x="2993689" y="1324006"/>
            <a:ext cx="567832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target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sz="1400" b="0" dirty="0">
                <a:solidFill>
                  <a:srgbClr val="FF80F4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b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hander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(obj, prop, value)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obj[prop]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value;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(obj, prop)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obj[prop])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物件沒有這個屬性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obj[prop];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};</a:t>
            </a:r>
          </a:p>
          <a:p>
            <a:b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Proxy(target, hander);</a:t>
            </a:r>
          </a:p>
          <a:p>
            <a:b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(p[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 err="1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altLang="zh-TW" sz="1400" b="0" dirty="0">
                <a:solidFill>
                  <a:srgbClr val="FFEE9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83FE13-F3F4-409C-9B69-5B682EE2CB66}"/>
              </a:ext>
            </a:extLst>
          </p:cNvPr>
          <p:cNvSpPr txBox="1"/>
          <p:nvPr/>
        </p:nvSpPr>
        <p:spPr>
          <a:xfrm>
            <a:off x="2868149" y="5480567"/>
            <a:ext cx="6094107" cy="375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我們可以透過 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Proxy 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來攔截物件的 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 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 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zh-TW" altLang="en-US" sz="14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，從中間來做處理</a:t>
            </a:r>
            <a:endParaRPr lang="en-US" altLang="zh-TW" sz="1400" b="1" i="0" u="none" strike="noStrike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40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D39280-897A-419E-8A7E-579B3CF5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175" y="1661254"/>
            <a:ext cx="5954486" cy="748058"/>
          </a:xfrm>
        </p:spPr>
        <p:txBody>
          <a:bodyPr>
            <a:normAutofit/>
          </a:bodyPr>
          <a:lstStyle/>
          <a:p>
            <a:r>
              <a:rPr lang="en-US" altLang="zh-TW" sz="2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Vue 3 </a:t>
            </a:r>
            <a:r>
              <a:rPr lang="zh-TW" altLang="en-US" sz="2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的寫法提供了哪些優勢 </a:t>
            </a:r>
            <a:r>
              <a:rPr lang="en-US" altLang="zh-TW" sz="28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39BC6D-106A-42D3-A1BC-DC3C9CDB4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381" y="2468744"/>
            <a:ext cx="7681055" cy="31937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減少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this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的指向問題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更好的封裝共用邏輯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更清楚的追蹤共用邏輯還有資料來源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友善劃分哪些資料需要被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去追蹤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需要什麼就抓甚麼 </a:t>
            </a:r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  <a:endParaRPr lang="zh-TW" alt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437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E99E55B-95D4-4153-B958-D140A0627BA2}"/>
              </a:ext>
            </a:extLst>
          </p:cNvPr>
          <p:cNvSpPr/>
          <p:nvPr/>
        </p:nvSpPr>
        <p:spPr>
          <a:xfrm>
            <a:off x="3549691" y="1529209"/>
            <a:ext cx="4617436" cy="36618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C318E3-9C02-4691-8870-7B1AD6605B6C}"/>
              </a:ext>
            </a:extLst>
          </p:cNvPr>
          <p:cNvSpPr txBox="1"/>
          <p:nvPr/>
        </p:nvSpPr>
        <p:spPr>
          <a:xfrm>
            <a:off x="3642692" y="2205975"/>
            <a:ext cx="44314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altLang="zh-TW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Suspense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#</a:t>
            </a:r>
            <a:r>
              <a:rPr lang="en-US" altLang="zh-TW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US" altLang="zh-TW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PhotoBox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#</a:t>
            </a:r>
            <a:r>
              <a:rPr lang="en-US" altLang="zh-TW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&gt;Loading...&lt;/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US" altLang="zh-TW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US" altLang="zh-TW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Suspense</a:t>
            </a:r>
            <a:r>
              <a:rPr lang="en-US" altLang="zh-TW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40A1CB0-AC42-4AA3-B2E5-E5C6ABC01D75}"/>
              </a:ext>
            </a:extLst>
          </p:cNvPr>
          <p:cNvSpPr txBox="1"/>
          <p:nvPr/>
        </p:nvSpPr>
        <p:spPr>
          <a:xfrm>
            <a:off x="1816019" y="5458743"/>
            <a:ext cx="8696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Suspense 目前還在討論階段，不保證未來的用法跟現在一樣，但是也有可能一樣</a:t>
            </a:r>
          </a:p>
        </p:txBody>
      </p:sp>
    </p:spTree>
    <p:extLst>
      <p:ext uri="{BB962C8B-B14F-4D97-AF65-F5344CB8AC3E}">
        <p14:creationId xmlns:p14="http://schemas.microsoft.com/office/powerpoint/2010/main" val="152762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821A05E-3781-4A44-8ED0-74A316C704BE}"/>
              </a:ext>
            </a:extLst>
          </p:cNvPr>
          <p:cNvSpPr txBox="1"/>
          <p:nvPr/>
        </p:nvSpPr>
        <p:spPr>
          <a:xfrm>
            <a:off x="1117441" y="2115936"/>
            <a:ext cx="908294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</a:rPr>
              <a:t>current-device </a:t>
            </a:r>
            <a:r>
              <a:rPr lang="en-US" altLang="zh-TW" dirty="0">
                <a:solidFill>
                  <a:schemeClr val="bg1"/>
                </a:solidFill>
              </a:rPr>
              <a:t>( https://github.com/matthewhudson/current-device ) 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sz="2800" b="1" dirty="0">
                <a:solidFill>
                  <a:schemeClr val="bg1"/>
                </a:solidFill>
              </a:rPr>
              <a:t>element-</a:t>
            </a:r>
            <a:r>
              <a:rPr lang="en-US" altLang="zh-TW" sz="2800" b="1" dirty="0" err="1">
                <a:solidFill>
                  <a:schemeClr val="bg1"/>
                </a:solidFill>
              </a:rPr>
              <a:t>ui</a:t>
            </a:r>
            <a:r>
              <a:rPr lang="en-US" altLang="zh-TW" sz="2800" b="1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( https://element-plus.org/#/en-US/component/quickstart )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sz="2800" b="1" dirty="0" err="1">
                <a:solidFill>
                  <a:schemeClr val="bg1"/>
                </a:solidFill>
              </a:rPr>
              <a:t>aos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( https://github.com/michalsnik/aos )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sz="2800" b="1" dirty="0">
                <a:solidFill>
                  <a:schemeClr val="bg1"/>
                </a:solidFill>
              </a:rPr>
              <a:t>swiper</a:t>
            </a:r>
            <a:r>
              <a:rPr lang="en-US" altLang="zh-TW" dirty="0">
                <a:solidFill>
                  <a:schemeClr val="bg1"/>
                </a:solidFill>
              </a:rPr>
              <a:t> ( https://swiperjs.com/ )</a:t>
            </a: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87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F19D36-15FA-4156-8CFE-CF6BDBB4E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747"/>
            <a:ext cx="10515600" cy="50240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Vue2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Vue3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除了寫法上的差異外，還有哪些不一樣的地方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Composition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解決了什麼問題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v-for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在跑的時候需要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 ?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你有用過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Vuex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嗎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Vuex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可以解決甚麼問題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你的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是怎麼規劃的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v-if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v-show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的差別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分別甚麼情境下會使用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556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644</Words>
  <Application>Microsoft Office PowerPoint</Application>
  <PresentationFormat>寬螢幕</PresentationFormat>
  <Paragraphs>49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x-locale-heading-primary</vt:lpstr>
      <vt:lpstr>微軟正黑體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Vue 3 的寫法提供了哪些優勢 ?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100</cp:revision>
  <dcterms:created xsi:type="dcterms:W3CDTF">2020-09-24T04:16:46Z</dcterms:created>
  <dcterms:modified xsi:type="dcterms:W3CDTF">2021-01-05T02:21:01Z</dcterms:modified>
</cp:coreProperties>
</file>