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基礎加值篇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v2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v3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重點事項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FD41C3C-E3C6-460A-A3AF-2744EEDB0BAF}"/>
              </a:ext>
            </a:extLst>
          </p:cNvPr>
          <p:cNvSpPr txBox="1"/>
          <p:nvPr/>
        </p:nvSpPr>
        <p:spPr>
          <a:xfrm>
            <a:off x="1757094" y="1593502"/>
            <a:ext cx="46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Object.defineProperties</a:t>
            </a:r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60907D-6054-4A4D-9CB6-88FB59DAD180}"/>
              </a:ext>
            </a:extLst>
          </p:cNvPr>
          <p:cNvSpPr txBox="1"/>
          <p:nvPr/>
        </p:nvSpPr>
        <p:spPr>
          <a:xfrm>
            <a:off x="2276060" y="2606589"/>
            <a:ext cx="27673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66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x-locale-heading-primary"/>
              </a:rPr>
              <a:t>Proxy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1A13C-6F32-4552-B84D-4677239F92B1}"/>
              </a:ext>
            </a:extLst>
          </p:cNvPr>
          <p:cNvSpPr txBox="1"/>
          <p:nvPr/>
        </p:nvSpPr>
        <p:spPr>
          <a:xfrm>
            <a:off x="893102" y="1875620"/>
            <a:ext cx="7350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https://developer.mozilla.org/zh-TW/docs/Web/JavaScript/Reference/Global_Objects/Object/defineProperties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3CEF3B-B2B7-48E7-BB5E-D0456806B21E}"/>
              </a:ext>
            </a:extLst>
          </p:cNvPr>
          <p:cNvSpPr txBox="1"/>
          <p:nvPr/>
        </p:nvSpPr>
        <p:spPr>
          <a:xfrm>
            <a:off x="850504" y="3545308"/>
            <a:ext cx="8549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</a:rPr>
              <a:t>https://developer.mozilla.org/zh-TW/docs/Web/JavaScript/Reference/Global_Objects/Proxy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9B0F2-8608-4D2B-8E99-EA44137FA7AD}"/>
              </a:ext>
            </a:extLst>
          </p:cNvPr>
          <p:cNvSpPr txBox="1"/>
          <p:nvPr/>
        </p:nvSpPr>
        <p:spPr>
          <a:xfrm>
            <a:off x="850504" y="1601998"/>
            <a:ext cx="123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Vue2 =&gt;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E56AD3-2EA8-4852-9CBF-A0B02721CD37}"/>
              </a:ext>
            </a:extLst>
          </p:cNvPr>
          <p:cNvSpPr txBox="1"/>
          <p:nvPr/>
        </p:nvSpPr>
        <p:spPr>
          <a:xfrm>
            <a:off x="850503" y="3022088"/>
            <a:ext cx="181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x-locale-heading-primary"/>
              </a:rPr>
              <a:t>Vue3  =&gt;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919E8A-D93C-41C7-8E2B-2BE6A53DA8A7}"/>
              </a:ext>
            </a:extLst>
          </p:cNvPr>
          <p:cNvSpPr/>
          <p:nvPr/>
        </p:nvSpPr>
        <p:spPr>
          <a:xfrm>
            <a:off x="2868149" y="665923"/>
            <a:ext cx="6094107" cy="464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CF1A3-6BCF-48D5-A730-DE85D32DD0C3}"/>
              </a:ext>
            </a:extLst>
          </p:cNvPr>
          <p:cNvSpPr txBox="1"/>
          <p:nvPr/>
        </p:nvSpPr>
        <p:spPr>
          <a:xfrm>
            <a:off x="2784139" y="1216285"/>
            <a:ext cx="56783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target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hander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prop, value)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obj[prop]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obj[prop])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物件沒有這個屬性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obj[prop];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Proxy(target, hander);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83FE13-F3F4-409C-9B69-5B682EE2CB66}"/>
              </a:ext>
            </a:extLst>
          </p:cNvPr>
          <p:cNvSpPr txBox="1"/>
          <p:nvPr/>
        </p:nvSpPr>
        <p:spPr>
          <a:xfrm>
            <a:off x="2868149" y="5480567"/>
            <a:ext cx="6094107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來攔截物件的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，從中間來做處理</a:t>
            </a:r>
            <a:endParaRPr lang="en-US" altLang="zh-TW" sz="1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9280-897A-419E-8A7E-579B3CF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5" y="1661254"/>
            <a:ext cx="5954486" cy="748058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3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的寫法提供了哪些優勢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BC6D-106A-42D3-A1BC-DC3C9CDB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81" y="2468744"/>
            <a:ext cx="7681055" cy="319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的指向問題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更好的封裝共用邏輯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更清楚的追蹤共用邏輯還有資料來源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友善劃分哪些資料需要被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去追蹤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需要什麼就抓甚麼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441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x-locale-heading-primary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Vue 3 的寫法提供了哪些優勢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85</cp:revision>
  <dcterms:created xsi:type="dcterms:W3CDTF">2020-09-24T04:16:46Z</dcterms:created>
  <dcterms:modified xsi:type="dcterms:W3CDTF">2020-12-09T14:27:03Z</dcterms:modified>
</cp:coreProperties>
</file>