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5221-26A5-6D79-E25E-22DA00D09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2B52E-ED85-55CE-964C-0AA118F9A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6068-3D0E-4E23-46D3-A1392DD8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4098-5B46-8968-DB8B-ECBC3C80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030A-D7A1-4FC3-AD06-93DB975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9933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985D-8BCF-1DA3-F851-BA44A9E3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3FBD4-10C5-578C-A912-EA029C51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07B1-C4E3-35D8-A213-82566C99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6291-4A17-4427-F8C8-6357141F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D494-71E6-8521-BCA2-3B4D86B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5779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BDECE-BA0E-517B-A302-14A450335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2A086-8DCF-939A-94CC-6D57A8A1A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27F8-97F0-7A17-28C5-5640BA61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EF99-44E6-A4B6-B93B-E74096E0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8DF9-718F-3440-FDFB-C0BC6E99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8331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EC2D-2193-CF5D-530B-C705C416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144A-F1C9-5E2B-B440-C6087516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D2F0-2A07-47A3-0383-9FB9CF4C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BBE9-2CAE-D7DA-1B6C-6E031FBA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CC97-02FF-2222-2284-0F9C6F22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542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F687-44B4-5B0B-6FD6-AAA89FAF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BD42-E823-027F-9BCF-F3A3288F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6D0-95A8-F966-24BB-51829967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6428-4195-BA3C-2CBF-993217CF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A398-3386-E139-4945-B4038434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090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4D1C-612D-99DE-597B-1D2ACB7A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9847-8844-C151-6C54-CDBA57BE4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AFE7-1445-0428-F266-E73D280A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282D-D5CD-33ED-CDA0-8830E32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BF41C-687F-378F-1024-E66FFF3F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AB98A-8293-CA2E-4D2F-FFE63537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811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C7E1-5B47-316F-0F0C-EDDB36BB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1B5C1-7644-894C-365D-E46E9AFC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B4C9B-B1D5-1CD1-0553-DE56E3076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847A-41DE-E86C-B8BF-64F49FCE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DB124-1919-4D28-55FD-87BA3B792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42BDA-4737-CD7F-2D44-80AD1A61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DCBD7-E46E-E2CF-E99B-306B22CC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03CC-3AE8-06D9-0C3C-D27EA04B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457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A475-6436-8D90-F3B4-A8D0014B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0A8E7-AEF1-B891-BBBF-36F2E4B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3661-9389-20CE-9ECC-B075D9E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B6DD8-CC1B-5619-034E-B2D73286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509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572F8-4883-99CE-32F3-0E374D94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253B-A588-5913-8B79-E5F0406E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F560-38ED-BBC2-F95C-C7910BCB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327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D116-AD08-8724-1E6C-98D0400B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DF97-0236-30A2-55C2-785A39EE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FD14-6CC0-6E33-1453-ABEEA7FF9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C6544-6E7C-37F7-FB24-11AE8BF3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B446E-DB61-F79A-3E51-387019F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8308-DE47-622D-85F6-74983509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790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1BBB-C757-81E3-E9B2-10EA7E4C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BCD9C-7D80-6F95-3D84-72AB7E1E3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F0D1C-7FE1-5953-825C-34A5084FC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ADD6-578A-1E4D-6476-E1C481A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3405-EA96-9F6A-1823-3094A49E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9224-F55A-AE1D-E545-225F46C9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902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BB36A-6A51-73A7-746B-77796DB3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E244-A8B2-92FD-C936-6238692E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957E-C2F5-A633-D028-4DBBD13CD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88BD-EB3B-8744-A955-88D900AB9D6B}" type="datetimeFigureOut">
              <a:rPr lang="en-CZ" smtClean="0"/>
              <a:t>09.01.2024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2616-6A9F-EFF7-B748-CF370E680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546C-27EF-2ADD-EA8A-68B0CE9D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D728-8141-884E-8F52-583D9750E5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591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Michail_Jurjevi%C4%8D_Lermontov" TargetMode="External"/><Relationship Id="rId2" Type="http://schemas.openxmlformats.org/officeDocument/2006/relationships/hyperlink" Target="http://chat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dahelpline.com/countries/c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FFCC-BCB8-645F-A180-18FF6AE1A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Michail Jurjevič Lermontov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82ADD-EF13-9001-C33D-C0309284C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Martin Müller 6XB</a:t>
            </a:r>
          </a:p>
        </p:txBody>
      </p:sp>
    </p:spTree>
    <p:extLst>
      <p:ext uri="{BB962C8B-B14F-4D97-AF65-F5344CB8AC3E}">
        <p14:creationId xmlns:p14="http://schemas.microsoft.com/office/powerpoint/2010/main" val="3922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83B8-5906-1CF8-4056-3987427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M. J. Lermontov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B37E-B8E0-BAAE-CAD7-00B9EFBF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0600" cy="4351338"/>
          </a:xfrm>
        </p:spPr>
        <p:txBody>
          <a:bodyPr>
            <a:normAutofit lnSpcReduction="10000"/>
          </a:bodyPr>
          <a:lstStyle/>
          <a:p>
            <a:r>
              <a:rPr lang="en-CZ" dirty="0"/>
              <a:t>15. 10. 1814 – 27. 7. 1841</a:t>
            </a:r>
          </a:p>
          <a:p>
            <a:r>
              <a:rPr lang="en-CZ" dirty="0"/>
              <a:t>ruský básník, překladatel, malíř, romanopisec, prozaik a duelant</a:t>
            </a:r>
          </a:p>
          <a:p>
            <a:r>
              <a:rPr lang="en-CZ" dirty="0"/>
              <a:t>studoval etiku, politologii a později literaturu</a:t>
            </a:r>
          </a:p>
          <a:p>
            <a:r>
              <a:rPr lang="en-CZ" dirty="0"/>
              <a:t>univerzitu musel opustit</a:t>
            </a:r>
          </a:p>
          <a:p>
            <a:r>
              <a:rPr lang="en-CZ" dirty="0"/>
              <a:t>neúspěšně se pokusil přejít na univerzitu do Petrohradu</a:t>
            </a:r>
          </a:p>
          <a:p>
            <a:r>
              <a:rPr lang="en-CZ" dirty="0"/>
              <a:t>byl donucen nastoupit do školy pro důstojníky jezdectva</a:t>
            </a:r>
          </a:p>
          <a:p>
            <a:r>
              <a:rPr lang="en-CZ"/>
              <a:t>absolvoval s nejnižší důstojnickou hodností</a:t>
            </a:r>
            <a:endParaRPr lang="en-CZ" dirty="0"/>
          </a:p>
          <a:p>
            <a:endParaRPr lang="en-CZ" dirty="0"/>
          </a:p>
        </p:txBody>
      </p:sp>
      <p:pic>
        <p:nvPicPr>
          <p:cNvPr id="1029" name="Picture 5" descr="Lermontov v uniformě husarského pluku (obraz Petra Zabolotského, 1837)">
            <a:extLst>
              <a:ext uri="{FF2B5EF4-FFF2-40B4-BE49-F238E27FC236}">
                <a16:creationId xmlns:a16="http://schemas.microsoft.com/office/drawing/2014/main" id="{C97C8551-8AEE-5BE7-7829-49F3C0C4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835794"/>
            <a:ext cx="31750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0A5F-6149-E3A1-7822-09F3E01C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M. J. Lermontov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CAEE-19D8-A87D-D722-643F13E9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852" y="1825625"/>
            <a:ext cx="6920948" cy="4351338"/>
          </a:xfrm>
        </p:spPr>
        <p:txBody>
          <a:bodyPr/>
          <a:lstStyle/>
          <a:p>
            <a:r>
              <a:rPr lang="en-CZ" dirty="0"/>
              <a:t>už v roce 1832 měl napsaných 200 lyrických básní, 10 delších a 3 hry</a:t>
            </a:r>
          </a:p>
          <a:p>
            <a:r>
              <a:rPr lang="en-CZ" dirty="0"/>
              <a:t>psal burlesky</a:t>
            </a:r>
          </a:p>
          <a:p>
            <a:r>
              <a:rPr lang="en-CZ" dirty="0"/>
              <a:t>v jeho básně sloužily pro pobavení</a:t>
            </a:r>
          </a:p>
          <a:p>
            <a:r>
              <a:rPr lang="en-CZ" dirty="0"/>
              <a:t>nechtěl je publikovat, ale </a:t>
            </a:r>
            <a:r>
              <a:rPr lang="en-GB" dirty="0"/>
              <a:t>i</a:t>
            </a:r>
            <a:r>
              <a:rPr lang="en-CZ" dirty="0"/>
              <a:t> tak se roku 1835 jeho báseň objevila v tisku</a:t>
            </a:r>
          </a:p>
          <a:p>
            <a:endParaRPr lang="en-C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318198-06B9-5103-3D80-51CC1AE3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5052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2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6AFA-486D-0951-DA7C-74E4A995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M. J. Lermontov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ECF4-08E0-0AD2-19CE-F4066727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roku 1837 se dozvěděl o Puškinově souboji a smrti</a:t>
            </a:r>
          </a:p>
          <a:p>
            <a:r>
              <a:rPr lang="en-CZ" dirty="0"/>
              <a:t>získal širší uznání jako spisovatel</a:t>
            </a:r>
          </a:p>
          <a:p>
            <a:r>
              <a:rPr lang="en-CZ" dirty="0"/>
              <a:t>publikoval dílo Smrt básníka, ve kterém přednesl nový pohled na okolnosti souboje</a:t>
            </a:r>
          </a:p>
          <a:p>
            <a:r>
              <a:rPr lang="en-CZ" dirty="0"/>
              <a:t>k tomuto dílu dodatečne připsal sloku ve které obviňoval ze smrti Puškina carský dvůr</a:t>
            </a:r>
          </a:p>
          <a:p>
            <a:r>
              <a:rPr lang="en-CZ" dirty="0"/>
              <a:t>následovalo zatčení a soud</a:t>
            </a:r>
          </a:p>
          <a:p>
            <a:r>
              <a:rPr lang="en-CZ" dirty="0"/>
              <a:t>díky vlivu babičky však místo vězení následovalo pouze vyhnanství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86927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6AFA-486D-0951-DA7C-74E4A995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M. J. Lermontov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ECF4-08E0-0AD2-19CE-F4066727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další část života trávil cestováním</a:t>
            </a:r>
          </a:p>
          <a:p>
            <a:r>
              <a:rPr lang="en-CZ" dirty="0"/>
              <a:t>věnoval 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malování</a:t>
            </a:r>
            <a:endParaRPr lang="en-GB" dirty="0"/>
          </a:p>
          <a:p>
            <a:r>
              <a:rPr lang="en-GB" dirty="0"/>
              <a:t>z </a:t>
            </a:r>
            <a:r>
              <a:rPr lang="en-GB" dirty="0" err="1"/>
              <a:t>této</a:t>
            </a:r>
            <a:r>
              <a:rPr lang="en-GB" dirty="0"/>
              <a:t> </a:t>
            </a:r>
            <a:r>
              <a:rPr lang="en-GB" dirty="0" err="1"/>
              <a:t>fáze</a:t>
            </a:r>
            <a:r>
              <a:rPr lang="en-GB" dirty="0"/>
              <a:t>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života</a:t>
            </a:r>
            <a:r>
              <a:rPr lang="en-GB" dirty="0"/>
              <a:t> </a:t>
            </a:r>
            <a:r>
              <a:rPr lang="en-GB" dirty="0" err="1"/>
              <a:t>pochází</a:t>
            </a:r>
            <a:r>
              <a:rPr lang="en-GB" dirty="0"/>
              <a:t> </a:t>
            </a:r>
            <a:r>
              <a:rPr lang="en-GB" dirty="0" err="1"/>
              <a:t>mnoho</a:t>
            </a:r>
            <a:r>
              <a:rPr lang="en-GB" dirty="0"/>
              <a:t> </a:t>
            </a:r>
            <a:r>
              <a:rPr lang="en-GB" dirty="0" err="1"/>
              <a:t>obrazů</a:t>
            </a:r>
            <a:r>
              <a:rPr lang="en-GB" dirty="0"/>
              <a:t> s </a:t>
            </a:r>
            <a:r>
              <a:rPr lang="en-GB" dirty="0" err="1"/>
              <a:t>námětem</a:t>
            </a:r>
            <a:r>
              <a:rPr lang="en-GB" dirty="0"/>
              <a:t> </a:t>
            </a:r>
            <a:r>
              <a:rPr lang="en-GB" dirty="0" err="1"/>
              <a:t>krajin</a:t>
            </a:r>
            <a:r>
              <a:rPr lang="en-GB" dirty="0"/>
              <a:t> a </a:t>
            </a:r>
            <a:r>
              <a:rPr lang="en-GB" dirty="0" err="1"/>
              <a:t>bitev</a:t>
            </a:r>
            <a:endParaRPr lang="en-GB" dirty="0"/>
          </a:p>
          <a:p>
            <a:r>
              <a:rPr lang="en-GB" dirty="0" err="1"/>
              <a:t>eventuelně</a:t>
            </a:r>
            <a:r>
              <a:rPr lang="en-GB" dirty="0"/>
              <a:t> se </a:t>
            </a:r>
            <a:r>
              <a:rPr lang="en-GB" dirty="0" err="1"/>
              <a:t>mohl</a:t>
            </a:r>
            <a:r>
              <a:rPr lang="en-GB" dirty="0"/>
              <a:t> </a:t>
            </a:r>
            <a:r>
              <a:rPr lang="en-GB" dirty="0" err="1"/>
              <a:t>vrátit</a:t>
            </a:r>
            <a:r>
              <a:rPr lang="en-GB" dirty="0"/>
              <a:t> do </a:t>
            </a:r>
            <a:r>
              <a:rPr lang="en-GB" dirty="0" err="1"/>
              <a:t>Petrohradu</a:t>
            </a:r>
            <a:endParaRPr lang="en-GB" dirty="0"/>
          </a:p>
          <a:p>
            <a:r>
              <a:rPr lang="en-GB" dirty="0"/>
              <a:t>po </a:t>
            </a:r>
            <a:r>
              <a:rPr lang="en-GB" dirty="0" err="1"/>
              <a:t>svém</a:t>
            </a:r>
            <a:r>
              <a:rPr lang="en-GB" dirty="0"/>
              <a:t> </a:t>
            </a:r>
            <a:r>
              <a:rPr lang="en-GB" dirty="0" err="1"/>
              <a:t>návratu</a:t>
            </a:r>
            <a:r>
              <a:rPr lang="en-GB" dirty="0"/>
              <a:t> se </a:t>
            </a:r>
            <a:r>
              <a:rPr lang="en-GB" dirty="0" err="1"/>
              <a:t>stal</a:t>
            </a:r>
            <a:r>
              <a:rPr lang="en-GB" dirty="0"/>
              <a:t> </a:t>
            </a:r>
            <a:r>
              <a:rPr lang="en-GB" dirty="0" err="1"/>
              <a:t>jedním</a:t>
            </a:r>
            <a:r>
              <a:rPr lang="en-GB" dirty="0"/>
              <a:t> z </a:t>
            </a:r>
            <a:r>
              <a:rPr lang="en-GB" dirty="0" err="1"/>
              <a:t>nejpopulárnějších</a:t>
            </a:r>
            <a:r>
              <a:rPr lang="en-GB" dirty="0"/>
              <a:t> </a:t>
            </a:r>
            <a:r>
              <a:rPr lang="en-GB" dirty="0" err="1"/>
              <a:t>ruských</a:t>
            </a:r>
            <a:r>
              <a:rPr lang="en-GB" dirty="0"/>
              <a:t> </a:t>
            </a:r>
            <a:r>
              <a:rPr lang="en-GB" dirty="0" err="1"/>
              <a:t>autorů</a:t>
            </a:r>
            <a:endParaRPr lang="en-GB" dirty="0"/>
          </a:p>
          <a:p>
            <a:r>
              <a:rPr lang="en-GB" dirty="0" err="1"/>
              <a:t>své</a:t>
            </a:r>
            <a:r>
              <a:rPr lang="en-GB" dirty="0"/>
              <a:t> </a:t>
            </a:r>
            <a:r>
              <a:rPr lang="en-GB" dirty="0" err="1"/>
              <a:t>básně</a:t>
            </a:r>
            <a:r>
              <a:rPr lang="en-GB" dirty="0"/>
              <a:t> </a:t>
            </a:r>
            <a:r>
              <a:rPr lang="en-GB" dirty="0" err="1"/>
              <a:t>publikoval</a:t>
            </a:r>
            <a:r>
              <a:rPr lang="en-GB" dirty="0"/>
              <a:t> v </a:t>
            </a:r>
            <a:r>
              <a:rPr lang="en-GB" dirty="0" err="1"/>
              <a:t>literárním</a:t>
            </a:r>
            <a:r>
              <a:rPr lang="en-GB" dirty="0"/>
              <a:t> </a:t>
            </a:r>
            <a:r>
              <a:rPr lang="en-GB" dirty="0" err="1"/>
              <a:t>časopise</a:t>
            </a:r>
            <a:r>
              <a:rPr lang="en-GB" dirty="0"/>
              <a:t> </a:t>
            </a:r>
            <a:r>
              <a:rPr lang="en-GB" dirty="0" err="1"/>
              <a:t>Vlastenecké</a:t>
            </a:r>
            <a:r>
              <a:rPr lang="en-GB" dirty="0"/>
              <a:t> </a:t>
            </a:r>
            <a:r>
              <a:rPr lang="en-GB" dirty="0" err="1"/>
              <a:t>poznámky</a:t>
            </a:r>
            <a:endParaRPr lang="en-GB" dirty="0"/>
          </a:p>
          <a:p>
            <a:r>
              <a:rPr lang="en-GB" dirty="0" err="1"/>
              <a:t>sepsal</a:t>
            </a:r>
            <a:r>
              <a:rPr lang="en-GB" dirty="0"/>
              <a:t> </a:t>
            </a:r>
            <a:r>
              <a:rPr lang="en-GB" dirty="0" err="1"/>
              <a:t>také</a:t>
            </a:r>
            <a:r>
              <a:rPr lang="en-GB" dirty="0"/>
              <a:t> </a:t>
            </a:r>
            <a:r>
              <a:rPr lang="en-GB" dirty="0" err="1"/>
              <a:t>řadu</a:t>
            </a:r>
            <a:r>
              <a:rPr lang="en-GB" dirty="0"/>
              <a:t> </a:t>
            </a:r>
            <a:r>
              <a:rPr lang="en-GB" dirty="0" err="1"/>
              <a:t>příběhů</a:t>
            </a:r>
            <a:r>
              <a:rPr lang="en-GB" dirty="0"/>
              <a:t>, </a:t>
            </a:r>
            <a:r>
              <a:rPr lang="en-GB" dirty="0" err="1"/>
              <a:t>později</a:t>
            </a:r>
            <a:r>
              <a:rPr lang="en-GB" dirty="0"/>
              <a:t> </a:t>
            </a:r>
            <a:r>
              <a:rPr lang="en-GB" dirty="0" err="1"/>
              <a:t>shromážděných</a:t>
            </a:r>
            <a:r>
              <a:rPr lang="en-GB" dirty="0"/>
              <a:t> pod </a:t>
            </a:r>
            <a:r>
              <a:rPr lang="en-GB" dirty="0" err="1"/>
              <a:t>názvem</a:t>
            </a:r>
            <a:r>
              <a:rPr lang="en-GB" dirty="0"/>
              <a:t> </a:t>
            </a:r>
            <a:r>
              <a:rPr lang="en-GB" dirty="0" err="1"/>
              <a:t>Hrdina</a:t>
            </a:r>
            <a:r>
              <a:rPr lang="en-GB" dirty="0"/>
              <a:t> </a:t>
            </a:r>
            <a:r>
              <a:rPr lang="en-GB" dirty="0" err="1"/>
              <a:t>naší</a:t>
            </a:r>
            <a:r>
              <a:rPr lang="en-GB" dirty="0"/>
              <a:t> </a:t>
            </a:r>
            <a:r>
              <a:rPr lang="en-GB" dirty="0" err="1"/>
              <a:t>doby</a:t>
            </a:r>
            <a:endParaRPr lang="en-GB" dirty="0"/>
          </a:p>
          <a:p>
            <a:endParaRPr lang="en-CZ" dirty="0"/>
          </a:p>
          <a:p>
            <a:pPr marL="0" indent="0">
              <a:buNone/>
            </a:pPr>
            <a:endParaRPr lang="en-CZ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42676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87FC-43C1-564B-F158-578080FA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ChatGPT o Lermontově smrti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0662-0672-925B-A9A3-EE6157C1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Jeho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život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skončil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tragicky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souvislosti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osobním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konfliktem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Dne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27.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července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1841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byl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Lermontov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zavražděn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při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souboji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který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konal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oblasti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Pyatigorsk v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Kavkazských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horách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Toto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nešťastné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setkání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bylo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vrcholem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dlouhodobého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sporu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mezi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Lermontovem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jiným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ruským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důstojníkem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jménem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Nikolaj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Martynov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Příčiny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tohoto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souboje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jsou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komplexní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souvisely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tehdejší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společenskou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atmosférou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rivalitou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armádě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Lermontov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byl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vášnivý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nezávislý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jedinec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což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často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vedlo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nedorozuměním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konfliktům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jinými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členy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společnosti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včetně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vojenského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prostředí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kterém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sloužil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Přestože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souboje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byly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té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době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běžné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mnoho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významných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osobností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jich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účastnilo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Lermontovova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smrt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byla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hluboce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ztrátou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ruskou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literaturu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Jeho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dílo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zahrnuje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básně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romány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dramata a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zanechalo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trvalý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otisk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ruské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literární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historii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3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D747-F885-7957-A847-BB2109AF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BFC0-F209-9102-6B27-D8428810B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ChatGPT</a:t>
            </a:r>
            <a:endParaRPr lang="en-GB" dirty="0"/>
          </a:p>
          <a:p>
            <a:r>
              <a:rPr lang="en-GB" dirty="0">
                <a:hlinkClick r:id="rId3"/>
              </a:rPr>
              <a:t>Wikipedie</a:t>
            </a:r>
            <a:endParaRPr lang="en-GB" dirty="0"/>
          </a:p>
          <a:p>
            <a:r>
              <a:rPr lang="en-GB" dirty="0">
                <a:hlinkClick r:id="rId4"/>
              </a:rPr>
              <a:t>Nejdůležitější zdroj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88085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371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Michail Jurjevič Lermontov</vt:lpstr>
      <vt:lpstr>M. J. Lermontov</vt:lpstr>
      <vt:lpstr>M. J. Lermontov</vt:lpstr>
      <vt:lpstr>M. J. Lermontov</vt:lpstr>
      <vt:lpstr>M. J. Lermontov</vt:lpstr>
      <vt:lpstr>ChatGPT o Lermontově smrti</vt:lpstr>
      <vt:lpstr>PowerPoint Presentation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Michail Jurjevič Lermontov</dc:title>
  <dc:creator>Microsoft Office Hater</dc:creator>
  <cp:lastModifiedBy>Microsoft Office Hater</cp:lastModifiedBy>
  <cp:revision>2</cp:revision>
  <dcterms:created xsi:type="dcterms:W3CDTF">2024-01-07T09:45:26Z</dcterms:created>
  <dcterms:modified xsi:type="dcterms:W3CDTF">2024-01-09T19:28:39Z</dcterms:modified>
</cp:coreProperties>
</file>