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726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38D6-835C-ED3B-6C5D-C34B9877C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66889-9067-2D95-47D8-5288A7C57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B6E8F-AAC0-9E8E-86F5-43FF2D77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8810-6146-3511-A916-D8EE279ED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2C7B-1FE3-D373-3F8C-DE509643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52624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6C85-BD3F-1495-ECFC-DC5907FB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32C9-C861-C5EE-7774-2A6FAFC64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0B9CD-C1E9-BB62-F54C-0180FF202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20505-B4C8-907E-1A39-23432AB6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F1A37-5CC1-B7F4-BE6D-2C253403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314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95CDE-1AF6-F42F-5D01-1A6DDCD0E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78335-3357-14DB-B0FF-7E48394AE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3759-7F2F-F62B-FE40-2C5F6D55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AFF3A-90D7-5E21-0B20-866320026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D9BD-8BA9-9A70-48B0-BA6B2F5E8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1300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236B-428E-B267-4575-F5FDDA2EA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0526-0275-39E3-D769-095A4E8D6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B4DE-777A-0293-5566-F2C8CB21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A3FEC-1713-C799-DC27-4DAB672F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E9711-6C28-99EA-A4CE-ACE8599AD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56924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01E9-3CE5-CB62-072B-2409A32D2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F336-5C53-68F7-76AA-B91E3A794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05C96-6A5E-0720-3795-FAD7BDAE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34594-99AD-6FC1-805A-325C1F16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359D6-B472-2813-A240-02FF39DD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5804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E17D-7A4C-81E7-BE60-9457B2DB8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CEF42-32BE-3E4C-7006-A664AEE3C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EA0EA-F696-C33E-31AF-2C1D684C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51074-F504-A942-391E-8D51FBAF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CD6BD-99E1-9B04-C502-CBFDAF468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AE7C-6C94-EC5C-9B03-B17A2D31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86602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33FB-15DA-8FFD-D1C3-BD423BFD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4ADA8-530A-FD53-540B-D7F4020F6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162A9-D089-5D3A-9102-7586B4F2C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A569F-D177-A125-9E14-4FC2661BB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CC9D5-111A-71CB-4A30-ED35DE1A0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EB411-064D-BEEF-A899-DE53F4130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A04A0-DDED-780D-8AEB-A4EF2D5AB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7099A-0ADE-D338-D411-26124BE02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642943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8704B-537E-2B28-7826-6F38A285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67613-8C2B-8627-742A-F8155092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8732D-FA4F-CDEE-E311-9FC9BB4E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85771-4D29-10FC-C31C-3763606C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74583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1FA60-5E93-0291-93C1-411E3A1AD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562A2-66BF-DB67-4DFE-FEB29073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F83FE-67BB-2474-9B7C-BABD466C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02074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E823-99D7-11C5-A27E-F02F44657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A4C51-3B15-2688-C367-D6C77587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BA955-3D48-DA20-6ABA-A16F281A0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C1335-AC65-9CC6-AA9E-1E3A768E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C87B-639E-470C-0A79-8BE0C75D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B9B8C-85A7-6775-059C-924A5A4F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58433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56CAC-C5A9-DF3A-3009-705F439E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CF0E54-1E34-E62A-D92B-DCAAAACD7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7C2E-2ADD-F95B-7F38-04917A753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B922C-77AE-94FB-08E9-0B148F63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94D47-9A9C-A6E8-135F-CCD062E8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D50F-5878-0AEA-AB34-DDE20C188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559190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2EB84-F0B9-0ACA-80C4-56DB1B0C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D3F8E-6707-7E4F-6724-F07F18CF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BE6FF-7FC8-1084-BC5B-806C2F4C3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7FD0E-04CE-AE4A-BAB7-31C7C63FB4CE}" type="datetimeFigureOut">
              <a:rPr lang="en-CZ" smtClean="0"/>
              <a:t>12.05.2023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905D-C802-50BF-5D6F-9ECF9C44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7EDC7-3628-8790-EB5B-B26BA3E65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F1D9F-C3BE-AF4F-BFC4-692289BA0C22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84666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D288-F5CE-13C5-CC29-49A20CA38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Z" dirty="0"/>
              <a:t>Johann Wolfgang von Goethe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1B598-AF9E-CE07-8132-AC468B23E5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Z" dirty="0"/>
              <a:t>Martin Müller</a:t>
            </a:r>
          </a:p>
        </p:txBody>
      </p:sp>
    </p:spTree>
    <p:extLst>
      <p:ext uri="{BB962C8B-B14F-4D97-AF65-F5344CB8AC3E}">
        <p14:creationId xmlns:p14="http://schemas.microsoft.com/office/powerpoint/2010/main" val="9496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DE5F-B101-A68D-A507-552C56A7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Kdo byl Goethe?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F068A-8F76-BFB5-9312-AE9295F3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73625" cy="3811588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dirty="0"/>
              <a:t>n</a:t>
            </a:r>
            <a:r>
              <a:rPr lang="en-CZ" dirty="0"/>
              <a:t>arozen 28. 8. 1749</a:t>
            </a:r>
          </a:p>
          <a:p>
            <a:pPr marL="285750" indent="-285750">
              <a:buFontTx/>
              <a:buChar char="-"/>
            </a:pPr>
            <a:r>
              <a:rPr lang="en-GB" dirty="0"/>
              <a:t>z</a:t>
            </a:r>
            <a:r>
              <a:rPr lang="en-CZ" dirty="0"/>
              <a:t>emřel 22. 3. 1832 na infarkt</a:t>
            </a:r>
          </a:p>
          <a:p>
            <a:pPr marL="285750" indent="-285750">
              <a:buFontTx/>
              <a:buChar char="-"/>
            </a:pPr>
            <a:r>
              <a:rPr lang="en-GB" dirty="0"/>
              <a:t>n</a:t>
            </a:r>
            <a:r>
              <a:rPr lang="en-CZ" dirty="0"/>
              <a:t>ěmecký spisovatel</a:t>
            </a:r>
          </a:p>
          <a:p>
            <a:pPr marL="285750" indent="-285750">
              <a:buFontTx/>
              <a:buChar char="-"/>
            </a:pPr>
            <a:endParaRPr lang="en-CZ" dirty="0"/>
          </a:p>
        </p:txBody>
      </p:sp>
      <p:pic>
        <p:nvPicPr>
          <p:cNvPr id="9" name="Content Placeholder 8" descr="A cartoon of a person&#10;&#10;Description automatically generated with medium confidence">
            <a:extLst>
              <a:ext uri="{FF2B5EF4-FFF2-40B4-BE49-F238E27FC236}">
                <a16:creationId xmlns:a16="http://schemas.microsoft.com/office/drawing/2014/main" id="{4369A65F-7DCB-D320-E353-34D25560C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8587" y="995363"/>
            <a:ext cx="4873625" cy="4873625"/>
          </a:xfrm>
        </p:spPr>
      </p:pic>
    </p:spTree>
    <p:extLst>
      <p:ext uri="{BB962C8B-B14F-4D97-AF65-F5344CB8AC3E}">
        <p14:creationId xmlns:p14="http://schemas.microsoft.com/office/powerpoint/2010/main" val="355625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29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Johann Wolfgang von Goethe</vt:lpstr>
      <vt:lpstr>Kdo byl Goethe?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m.muller.18</dc:creator>
  <cp:lastModifiedBy>m.muller.18</cp:lastModifiedBy>
  <cp:revision>6</cp:revision>
  <dcterms:created xsi:type="dcterms:W3CDTF">2023-05-12T05:27:41Z</dcterms:created>
  <dcterms:modified xsi:type="dcterms:W3CDTF">2023-05-12T10:07:55Z</dcterms:modified>
</cp:coreProperties>
</file>