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/>
    <p:restoredTop sz="94694"/>
  </p:normalViewPr>
  <p:slideViewPr>
    <p:cSldViewPr snapToGrid="0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9D86-52B5-C74E-75A5-53FFF113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E0F6E-88BE-EC94-E2D9-29E53AA3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8227-6BEA-8B75-CD2B-DDF62170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F828-47E7-36EE-68B4-B32B1D72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581B-EF0A-89C0-0938-9C0898B9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  <p:pic>
        <p:nvPicPr>
          <p:cNvPr id="1026" name="Picture 2" descr="Autism/tbh creature｜Picrew">
            <a:extLst>
              <a:ext uri="{FF2B5EF4-FFF2-40B4-BE49-F238E27FC236}">
                <a16:creationId xmlns:a16="http://schemas.microsoft.com/office/drawing/2014/main" id="{6732BC5D-D786-933F-BB33-8D7AB1ED43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274048"/>
            <a:ext cx="2928135" cy="208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7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8D27-E64D-1916-962B-F4AE5300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A0159-A443-7A03-43AC-B8E560D05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887A-6198-72B8-9D9F-F8B4CC5C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2B23-60EC-CB0C-0AD4-50019617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83D7-99AB-AE83-EEE0-45A72ACF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7662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C4C87-9378-82F5-86B3-353A118F6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BFD55-6FD6-170C-DA52-4AFA02B2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3F3F-2543-E2E4-C122-6DB38B9D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B5E71-9CF8-FB61-FEB4-63E784F4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796D-88B1-7CC9-F22F-9383035A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07381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B9C9-1052-23FD-44F1-2EDC7305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E5C9-EF4C-7FFE-6C6B-02B33171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018D-5FDB-63DF-B7F6-1409B2E9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FE13-E56B-9AA7-E12F-2D799F69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32A1-4783-543E-A58D-CFCE29E1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4335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80D-E18A-3CCF-FAAC-2F90C796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7569-8393-E85D-12F1-38A689BD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00C8-1998-F7D0-905E-01F159D5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D655-256F-13C8-5DE5-4B4E59DC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4A95-14A7-2B78-0D47-1B347551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903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EBB2-A14F-34AA-5265-1CF5288D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4F7A-F4E9-A3C6-58CB-C4C56D88A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28FF-55C8-3BC5-819A-4EE93627A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41A8A-FFC1-5ED7-F2E4-D645EA59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B49EB-0273-7033-A4F1-DF7B7DA6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0E37-C189-AA82-95F5-46E7ACD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4396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41B-80CD-848E-DEB6-2B723F2B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F17B-C2C6-02D5-4349-6CDBF162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33E6C-1C69-5300-CE45-428AEC8A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49D53-B961-A87B-56F5-622D4F08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A0257-2A7F-977A-9267-74CE32D6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553D-ABD1-09FC-7C9C-DAC9C99A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91DCC-4029-5FE3-9390-9016D5DC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CA3C0-1178-2654-55CC-23DA38C4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499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9DEB-11D1-D086-0F52-F5E5347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20DB4-B8D1-025B-3BB2-E614CE15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E187A-03A1-E974-9771-96E8F5EF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0C87-BCAF-ECF3-4801-061F8EF5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8955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39F54-287C-D412-EC06-BCE13DD0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ABB1F-52C7-D610-64F7-622FB283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05F0B-A04B-89ED-E411-1EBAE210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8530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214E-099D-A6FD-F1B7-85320889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6DD-F1AE-1655-20F0-83CFAC40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EA05C-0ABD-BFBE-B484-3F93E0380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B446-10B7-36EE-16B9-7D44ECF6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290BA-3C0F-514A-A553-B7CB0FD2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ADB18-0C21-EC5A-73E5-B31B513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153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00A2-A8BD-B90F-7831-FF8A2E63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FE48C-E30E-1B97-DAAA-656F8D187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2FEE3-FDAD-FC9E-0992-15A4ED9C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ACB2-0071-ADED-A1FB-64B8C618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1FEF-1300-23E0-A9B3-6116AE1E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5267-C772-E484-36BD-5EB1B64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848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in sunglasses and a piano&#10;&#10;Description automatically generated">
            <a:extLst>
              <a:ext uri="{FF2B5EF4-FFF2-40B4-BE49-F238E27FC236}">
                <a16:creationId xmlns:a16="http://schemas.microsoft.com/office/drawing/2014/main" id="{EDB7A99C-5C24-65A0-4679-6A071FFDECA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4550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9BDBF-06D2-13B3-FF03-7FE636F1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502A-F743-D324-FC25-89430AB2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2FC8-5D41-6EAB-6840-42366B1D6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06458-FD32-9247-8EA3-D3C3369910FF}" type="datetimeFigureOut">
              <a:rPr lang="en-CZ" smtClean="0"/>
              <a:t>23.01.2024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C9A5-81B4-45EC-0C4E-594BB8502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AFBA-2077-F3F2-93E6-4F083B0C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3925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30A2-ECD4-081F-7013-434868BAF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Wolfgang Amadeus Mozart</a:t>
            </a:r>
            <a:br>
              <a:rPr lang="en-CZ" dirty="0"/>
            </a:br>
            <a:r>
              <a:rPr lang="en-CZ" dirty="0"/>
              <a:t>Ludwig van Beethoven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75C02-055A-FA26-FC19-317F19CD6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Martin Müller 6XB</a:t>
            </a:r>
          </a:p>
        </p:txBody>
      </p:sp>
    </p:spTree>
    <p:extLst>
      <p:ext uri="{BB962C8B-B14F-4D97-AF65-F5344CB8AC3E}">
        <p14:creationId xmlns:p14="http://schemas.microsoft.com/office/powerpoint/2010/main" val="382852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1" y="650986"/>
            <a:ext cx="11422297" cy="2249214"/>
          </a:xfrm>
        </p:spPr>
        <p:txBody>
          <a:bodyPr>
            <a:noAutofit/>
          </a:bodyPr>
          <a:lstStyle/>
          <a:p>
            <a:pPr algn="ctr"/>
            <a:r>
              <a:rPr lang="en-CZ" sz="7200" dirty="0"/>
              <a:t>Ludwig van Beethoven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AF84E-F6FA-74C1-6D28-4F6AA19F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170" y="2048142"/>
            <a:ext cx="7249811" cy="48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2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9C535-13BF-A6DB-EC99-892DD4FB2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1" t="-190"/>
          <a:stretch/>
        </p:blipFill>
        <p:spPr>
          <a:xfrm>
            <a:off x="7126014" y="2039007"/>
            <a:ext cx="5221967" cy="4818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E1EEC-0793-0AFA-639E-467305B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Raný život (1770 – 1792)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8437-111C-20FB-30AA-26908E38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45469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Narození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16.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prosince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1770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Bonnu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kurfiřtském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kurfiřtství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Kolín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Rýnem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Rodinné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zázemí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problematickým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otcem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Johannem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Beethovenem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hudební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vzdělání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dalších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učitelů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Christiana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Neefeho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Gottloba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Neefeho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Předčasná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ztráta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matky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Magdaleny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(1775)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začátek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Beethovenova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zapojení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rodinného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příjmu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1EEC-0793-0AFA-639E-467305B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Přesun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Vídně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raná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tvorba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(1792–1802)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8437-111C-20FB-30AA-26908E38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45469" cy="435133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Odjezd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1792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podporou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hraběte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Waldsteina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Studia u Josepha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Haydna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Johannese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Schenkera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Albrechta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Weinliga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oblasti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kontrapunktu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úspěchy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klavírista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skladatel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vídeňské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aristokratické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společnosti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sonát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koncertů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Zjištění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příznaků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postupující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hluchoty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roku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D3BCB-B11D-C55E-1A70-C3DF7590A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1" t="-190"/>
          <a:stretch/>
        </p:blipFill>
        <p:spPr>
          <a:xfrm>
            <a:off x="7126014" y="2039007"/>
            <a:ext cx="5221967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1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1EEC-0793-0AFA-639E-467305B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hledání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rané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skladby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(1802–1814)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8437-111C-20FB-30AA-26908E38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45469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uměleckém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směřování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označované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Heroická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Tvorba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monumentálních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např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Eroica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3)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Appassionata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sonáta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Beethovenova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hluchota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stává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výraznější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začíná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ovlivňovat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život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tvorbu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Fidelia, opera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politickým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humanistickým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poselstvím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Řada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sonát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zejména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Pastoral Symphony)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koncertů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5B367-7636-4F32-9382-6EF4D067E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1" t="-190"/>
          <a:stretch/>
        </p:blipFill>
        <p:spPr>
          <a:xfrm>
            <a:off x="7126014" y="2039007"/>
            <a:ext cx="5221967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1EEC-0793-0AFA-639E-467305B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Zralost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pozdní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(1814–1827)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8437-111C-20FB-30AA-26908E38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45469" cy="435133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Těžké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životní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okolnosti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soudních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bojů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péči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synovce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Dokončení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deváté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ústředním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chórem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jehož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část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Oda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radosti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stala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symbolem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Skladby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tzv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pozdního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Diabelliho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variací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solemnis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Posledních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kvartetů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Zesílení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hluchoty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což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omezení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společenského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života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Přesun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abstraktním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hluboce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expresivním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dílům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Smrt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26.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března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1827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pozůstávající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monumentálního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hudebního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odkazu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který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ovlivnil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romantickou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hudbu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zanechal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trvalý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vliv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evropskou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klasickou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tradici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74F5C-6807-4760-0568-C4C0FA44E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1" t="-190"/>
          <a:stretch/>
        </p:blipFill>
        <p:spPr>
          <a:xfrm>
            <a:off x="7126014" y="2039007"/>
            <a:ext cx="5221967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1EEC-0793-0AFA-639E-467305B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Jeho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díla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8437-111C-20FB-30AA-26908E38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45469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Jediná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 – Fidelio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symfonii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z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nejvýznamější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a 9., ale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mnoho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dalších</a:t>
            </a:r>
            <a:endParaRPr lang="en-GB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houslových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sonát</a:t>
            </a:r>
            <a:endParaRPr lang="en-GB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sonát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např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Die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Wut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über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verlorenen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Groschen,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Měsíční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svit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Waldstein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Patetická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Hammerklavier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Appasionata</a:t>
            </a:r>
            <a:endParaRPr lang="en-GB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noho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dalších</a:t>
            </a:r>
            <a:endParaRPr lang="en-GB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74F5C-6807-4760-0568-C4C0FA44E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1" t="-190"/>
          <a:stretch/>
        </p:blipFill>
        <p:spPr>
          <a:xfrm>
            <a:off x="7126014" y="2039007"/>
            <a:ext cx="5221967" cy="4818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42B63-49EE-DCC6-168D-E604E31CE22B}"/>
              </a:ext>
            </a:extLst>
          </p:cNvPr>
          <p:cNvSpPr txBox="1"/>
          <p:nvPr/>
        </p:nvSpPr>
        <p:spPr>
          <a:xfrm>
            <a:off x="6621517" y="5002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07571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5153-2222-3073-F47B-24537B35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151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1" y="4041300"/>
            <a:ext cx="11422297" cy="2249214"/>
          </a:xfrm>
        </p:spPr>
        <p:txBody>
          <a:bodyPr>
            <a:noAutofit/>
          </a:bodyPr>
          <a:lstStyle/>
          <a:p>
            <a:pPr algn="ctr"/>
            <a:r>
              <a:rPr lang="en-CZ" sz="7200" dirty="0"/>
              <a:t>Wolfgang Amadeus Mozart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56308" y="-6263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/>
          <a:lstStyle/>
          <a:p>
            <a:r>
              <a:rPr lang="en-CZ" dirty="0"/>
              <a:t>Děctví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92500" lnSpcReduction="20000"/>
          </a:bodyPr>
          <a:lstStyle/>
          <a:p>
            <a:r>
              <a:rPr lang="en-CZ" dirty="0"/>
              <a:t>* 27. 1. 1756, Salzburg</a:t>
            </a:r>
          </a:p>
          <a:p>
            <a:r>
              <a:rPr lang="en-CZ" dirty="0"/>
              <a:t>nejmladší ze sedmi dětí</a:t>
            </a:r>
          </a:p>
          <a:p>
            <a:r>
              <a:rPr lang="en-CZ" dirty="0"/>
              <a:t>skládal již v 5 letech</a:t>
            </a:r>
          </a:p>
          <a:p>
            <a:r>
              <a:rPr lang="en-CZ" dirty="0"/>
              <a:t>hrál na klavír a housle</a:t>
            </a:r>
          </a:p>
          <a:p>
            <a:r>
              <a:rPr lang="en-CZ" dirty="0"/>
              <a:t>první koncert odehrál v 6 letech v Schönbrunnu ve Vídni</a:t>
            </a:r>
          </a:p>
          <a:p>
            <a:r>
              <a:rPr lang="en-CZ" dirty="0"/>
              <a:t>s otcem a sestrou pořádali koncerty pro šlechtu</a:t>
            </a:r>
          </a:p>
          <a:p>
            <a:r>
              <a:rPr lang="en-CZ" dirty="0"/>
              <a:t>jeho rodina procestovala západní evropu</a:t>
            </a:r>
          </a:p>
          <a:p>
            <a:r>
              <a:rPr lang="en-CZ" dirty="0"/>
              <a:t>v 17 letech byl zaměstnán jako dvorní skladatel v Salzburgu</a:t>
            </a:r>
          </a:p>
          <a:p>
            <a:r>
              <a:rPr lang="en-CZ" dirty="0"/>
              <a:t>brzy ale začal hledat lepší místo</a:t>
            </a:r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endParaRPr lang="en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56308" y="-6263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8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Brno a Olomouc (1767 – 1768)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Z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pidemie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černých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neštovic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1767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opustili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Vídeň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odjeli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nejprve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Olomouce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bytování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hostinci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„U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Černého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orla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Olomouci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Wolfgang Mozart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onemocněl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neštovicemi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apitulní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děkan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hrabě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Leopold Antonín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Podstatský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poskytl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lékaře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ubytování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paláci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řátelský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okruh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kapitulním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děkanství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církevních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hodnostářů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Wolfgang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zotavil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dokončil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zde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 dur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djezd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koncert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hraběte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Františka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Antonína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Schrattenbacha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ávrat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1768</a:t>
            </a:r>
          </a:p>
          <a:p>
            <a:endParaRPr lang="en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56308" y="-6263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Salzburg a cesty (1777 - 1781)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propuštění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arcibiskupské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služby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odjezd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matkou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přes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několik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německých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metropolí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eúspěšná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snaha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získat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místo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Mannheimu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Paříže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matkou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matky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Anna Marie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Paříži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tyfoidní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horečku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návrat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Salzburgu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lednu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1779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varhaník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snaha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propuštění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služby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arcibiskup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Jeroným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Colloreda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nevyhověl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rozhodnutí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uprchnout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ilegálně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Vídně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Vídeň (1781 - 1791)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pouštění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dvorního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skladatele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Salzburgu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roztržka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otcem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Leopoldem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sláva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aktivita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pokrokářských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kruzích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anželství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Constanze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Weberovou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1782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nesouhlas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Leopolda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árůst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tvůrčí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aktivity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vrcholné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manželkou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Salcburku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porodu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dítěte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Raimunda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nesouhlas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rodině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Vídeň (1781 - 1791)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dalších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úmrtí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Johanna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Thomase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dcery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Theresie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říchod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Franze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Xavera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finanční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obtíže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rodiny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stup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vídeňské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zednářské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lóže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Dobročinnost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1785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řijetí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služby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dvora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návratu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Prahy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1787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inanční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problémy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navzdory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zvýšení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příjmů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tříměsíční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Německu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1789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dvorním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životě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smrti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císaře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Josefa II.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1790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finanční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těžkosti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spojené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léčením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Constanze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lázních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Baden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Smrt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lnSpcReduction="10000"/>
          </a:bodyPr>
          <a:lstStyle/>
          <a:p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5. 12. 1791</a:t>
            </a:r>
          </a:p>
          <a:p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Vídeň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emožnost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dokončit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poslední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Requiem.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pekulace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otravě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spojované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Antonio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Salierim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nikdy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nepotvrzené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2015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objeveno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společné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Salieriho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potvrzující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jejich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spolupráci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tělo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pohřbeno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vídeňském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hřbitově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Sankt Marx,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ačkoli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původní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hrob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nedochoval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6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Jeho díla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Dohromady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složil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než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600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skladeb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někdy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udává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až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650</a:t>
            </a:r>
            <a:endParaRPr lang="en-GB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Napsal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okolo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60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přestože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udává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číslo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41,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občas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Známé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Pařížská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”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Pražská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 “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Malá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noční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hudba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podle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některých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zdrojů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24)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z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nejznámější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“Don Giovanni”, “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Kouzelná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flétna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 “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Figarova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svatba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mší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~150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vokálních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skladeb</a:t>
            </a:r>
            <a:endParaRPr lang="en-GB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“requiem”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sonát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0488"/>
      </p:ext>
    </p:extLst>
  </p:cSld>
  <p:clrMapOvr>
    <a:masterClrMapping/>
  </p:clrMapOvr>
</p:sld>
</file>

<file path=ppt/theme/theme1.xml><?xml version="1.0" encoding="utf-8"?>
<a:theme xmlns:a="http://schemas.openxmlformats.org/drawingml/2006/main" name="mothov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880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Söhne</vt:lpstr>
      <vt:lpstr>Times New Roman</vt:lpstr>
      <vt:lpstr>mothoven</vt:lpstr>
      <vt:lpstr>Wolfgang Amadeus Mozart Ludwig van Beethoven</vt:lpstr>
      <vt:lpstr>Wolfgang Amadeus Mozart</vt:lpstr>
      <vt:lpstr>Děctví</vt:lpstr>
      <vt:lpstr>Brno a Olomouc (1767 – 1768)</vt:lpstr>
      <vt:lpstr>Salzburg a cesty (1777 - 1781)</vt:lpstr>
      <vt:lpstr>Vídeň (1781 - 1791)</vt:lpstr>
      <vt:lpstr>Vídeň (1781 - 1791)</vt:lpstr>
      <vt:lpstr>Smrt</vt:lpstr>
      <vt:lpstr>Jeho díla</vt:lpstr>
      <vt:lpstr>Ludwig van Beethoven</vt:lpstr>
      <vt:lpstr>Raný život (1770 – 1792)</vt:lpstr>
      <vt:lpstr>Přesun do Vídně a raná tvorba (1792–1802)</vt:lpstr>
      <vt:lpstr>Období hledání a rané skladby (1802–1814)</vt:lpstr>
      <vt:lpstr>Zralost a pozdní období (1814–1827)</vt:lpstr>
      <vt:lpstr>Jeho díla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Ludwig van Beethoven Wolfgang Amadeus Mozart</dc:title>
  <dc:creator>m.muller.18</dc:creator>
  <cp:lastModifiedBy>Microsoft Office Hater</cp:lastModifiedBy>
  <cp:revision>3</cp:revision>
  <dcterms:created xsi:type="dcterms:W3CDTF">2023-10-24T11:18:07Z</dcterms:created>
  <dcterms:modified xsi:type="dcterms:W3CDTF">2024-01-23T08:56:27Z</dcterms:modified>
</cp:coreProperties>
</file>